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4"/>
  </p:notesMasterIdLst>
  <p:handoutMasterIdLst>
    <p:handoutMasterId r:id="rId45"/>
  </p:handoutMasterIdLst>
  <p:sldIdLst>
    <p:sldId id="327" r:id="rId5"/>
    <p:sldId id="330" r:id="rId6"/>
    <p:sldId id="331" r:id="rId7"/>
    <p:sldId id="332" r:id="rId8"/>
    <p:sldId id="298" r:id="rId9"/>
    <p:sldId id="262" r:id="rId10"/>
    <p:sldId id="299" r:id="rId11"/>
    <p:sldId id="302" r:id="rId12"/>
    <p:sldId id="264" r:id="rId13"/>
    <p:sldId id="266" r:id="rId14"/>
    <p:sldId id="265" r:id="rId15"/>
    <p:sldId id="276" r:id="rId16"/>
    <p:sldId id="303" r:id="rId17"/>
    <p:sldId id="293" r:id="rId18"/>
    <p:sldId id="284" r:id="rId19"/>
    <p:sldId id="333"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288" r:id="rId40"/>
    <p:sldId id="289" r:id="rId41"/>
    <p:sldId id="320" r:id="rId42"/>
    <p:sldId id="329" r:id="rId4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4F8"/>
    <a:srgbClr val="0948CB"/>
    <a:srgbClr val="0B49CB"/>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45" d="100"/>
          <a:sy n="45" d="100"/>
        </p:scale>
        <p:origin x="1260" y="3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1/18/2024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0T17:02:16.698"/>
    </inkml:context>
    <inkml:brush xml:id="br0">
      <inkml:brushProperty name="width" value="0.05" units="cm"/>
      <inkml:brushProperty name="height" value="0.05" units="cm"/>
      <inkml:brushProperty name="ignorePressure" value="1"/>
    </inkml:brush>
  </inkml:definitions>
  <inkml:trace contextRef="#ctx0" brushRef="#br0">3 1,'-2'184,"5"203,2-329,4 0,18 68,-13-66,12 114,-22 315,-8-240,4 1382,21-1371,-1-40,-17 580,-6-414,3 2636,0-3011,0-1,1 1,0 0,0 0,1-1,1 1,0-1,7 17,-8-22,1 0,1 0,-1-1,1 1,0-1,0 0,0 0,0 0,1-1,-1 1,1-1,0 0,0 0,0-1,1 0,-1 0,11 3,4-1,0 0,1-2,-1 0,41-3,-42 0,0 1,0 0,0 2,0 0,-1 1,31 8,-8 7,-1 1,-1 1,0 3,37 28,-63-43,1 0,1-1,0 0,0-2,0 1,0-2,1 0,0-1,26 2,15-2,80-6,-44-1,-71 4,50-1,120-15,-99 4,-59 9,1-2,-2-1,60-18,-49 8,1 3,0 1,0 3,54-5,-23 2,75-21,-42 8,42-13,-101 23,1 3,0 1,98-6,-112 15,0-2,-1-2,0 0,0-3,-1-1,0-2,43-20,-32 14,0 2,2 2,-1 2,2 2,-1 3,1 1,82 2,-103 2,1-1,-1-1,0-2,0 0,32-13,-27 8,0 2,1 1,37-4,252 9,-161 6,100 19,-4-1,-27-24,156 6,-356 1,0 1,0 2,50 18,15 3,-10-8,20 5,182 66,-260-80,1-2,0-1,0-1,0-2,49 4,153-11,-103-2,1631 4,-1704 3,-1 3,-1 2,65 17,-59-11,1-2,69 4,427-14,-266-5,752 3,-775-22,4 1,88 23,-317-2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0T17:03:53.962"/>
    </inkml:context>
    <inkml:brush xml:id="br0">
      <inkml:brushProperty name="width" value="0.05" units="cm"/>
      <inkml:brushProperty name="height" value="0.05" units="cm"/>
      <inkml:brushProperty name="ignorePressure" value="1"/>
    </inkml:brush>
  </inkml:definitions>
  <inkml:trace contextRef="#ctx0" brushRef="#br0">0 44,'0'-8,"0"-9,0-1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0T17:03:56.882"/>
    </inkml:context>
    <inkml:brush xml:id="br0">
      <inkml:brushProperty name="width" value="0.05" units="cm"/>
      <inkml:brushProperty name="height" value="0.05" units="cm"/>
      <inkml:brushProperty name="ignorePressure" value="1"/>
    </inkml:brush>
  </inkml:definitions>
  <inkml:trace contextRef="#ctx0" brushRef="#br0">0 0,'5'1,"-1"0,1 0,0 0,-1 1,0-1,1 1,-1 1,0-1,0 0,0 1,0 0,0 0,3 3,42 46,-36-35,-1 1,0 0,-1 1,-2 1,1-1,10 36,-18-46,1 0,-1 0,0 0,-1 0,0 1,-1-1,0 0,0 1,-1-1,0 0,0 0,-1 0,-1 0,1 0,-1 0,-1 0,0-1,-5 8,4-8,-1 0,2 0,-1 1,1 0,0-1,1 1,0 0,-3 16,5-21,1 0,0 0,0 0,1 0,-1 0,1 0,0 0,0 0,0 0,1-1,-1 1,1 0,0-1,0 1,0-1,0 0,1 0,-1 1,1-2,0 1,0 0,0 0,3 1,59 39,-48-33,0 0,29 26,-41-31,0 0,0 1,0 0,-1 0,1 0,-2 1,1 0,-1-1,0 1,0 0,2 11,1 14,-3 0,0 0,-2 0,-7 64,1-11,5-42,1-22,-1 1,-1-1,-1 0,-1 1,-6 22,8-39,-1 0,0-1,0 1,0-1,0 0,-1 1,1-1,-1 0,0-1,0 1,-1 0,1-1,-1 0,0 0,0 0,0 0,0-1,0 1,-1-1,1 0,-1 0,1-1,-1 1,0-1,1 0,-1-1,-9 1,11 0,-1-1,1 0,0 0,-1-1,1 1,0-1,0 0,-1 1,1-1,0-1,0 1,0 0,0-1,1 0,-1 1,0-1,1 0,-1 0,1-1,-1 1,1-1,0 1,0-1,0 1,0-1,1 0,-1 0,1 0,0 0,-1-4,-2-6,0-1,1 0,1 0,0 0,1-23,1-1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0T17:03:58.988"/>
    </inkml:context>
    <inkml:brush xml:id="br0">
      <inkml:brushProperty name="width" value="0.05" units="cm"/>
      <inkml:brushProperty name="height" value="0.05" units="cm"/>
      <inkml:brushProperty name="ignorePressure" value="1"/>
    </inkml:brush>
  </inkml:definitions>
  <inkml:trace contextRef="#ctx0" brushRef="#br0">1 45,'33'-2,"1"-1,55-14,-49 9,54-5,172 11,-155 3,-75-1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0T17:02:43.545"/>
    </inkml:context>
    <inkml:brush xml:id="br0">
      <inkml:brushProperty name="width" value="0.05" units="cm"/>
      <inkml:brushProperty name="height" value="0.05" units="cm"/>
      <inkml:brushProperty name="ignorePressure" value="1"/>
    </inkml:brush>
  </inkml:definitions>
  <inkml:trace contextRef="#ctx0" brushRef="#br0">295 37,'-43'-1,"20"0,1 1,-1 0,0 2,1 0,-24 7,41-8,1 0,-1 1,0 0,0 0,1 1,-1-1,1 1,0 0,0 0,0 0,0 0,0 1,1 0,-1 0,1 0,0 0,1 0,-1 1,1-1,-1 1,1-1,1 1,-1 0,1 0,-1 0,1 0,0 8,0-8,1-1,-1 1,1-1,0 1,0-1,0 1,1 0,-1-1,1 1,0-1,1 0,-1 1,1-1,-1 0,1 0,1 0,-1 0,1 0,-1-1,1 1,0-1,0 1,1-1,-1 0,1 0,-1-1,1 1,0-1,0 0,0 0,0 0,0 0,1-1,-1 1,0-1,1 0,8 0,5 0,0 0,0-1,-1-1,1-1,0 0,-1-1,1-1,23-9,-32 10,1 0,-1-1,0-1,-1 0,1 0,-1 0,0-1,0 0,13-14,-16 14,0 0,-1-1,0 1,0-1,-1 0,0 0,0 0,-1 0,0-1,0 1,-1-1,1 1,-1-12,-3-29,-6 7</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0T17:02:44.354"/>
    </inkml:context>
    <inkml:brush xml:id="br0">
      <inkml:brushProperty name="width" value="0.05" units="cm"/>
      <inkml:brushProperty name="height" value="0.05" units="cm"/>
      <inkml:brushProperty name="ignorePressure" value="1"/>
    </inkml:brush>
  </inkml:definitions>
  <inkml:trace contextRef="#ctx0" brushRef="#br0">934 0,'-2'0,"0"1,0-1,0 1,0-1,0 1,1 0,-1 0,0 0,1 0,-1 0,0 0,1 0,-1 1,1-1,0 0,-3 4,-19 28,19-26,-34 57,3 3,3 1,-36 109,-45 229,35-113,-83 154,-29-11,36-85,153-350,0 0,1 0,-1 0,0 0,1 1,-1-1,1 0,-1 0,1 1,0-1,0 0,-1 0,1 1,0-1,0 0,0 1,0-1,1 0,-1 2,21-17,2-9</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0T17:02:46.069"/>
    </inkml:context>
    <inkml:brush xml:id="br0">
      <inkml:brushProperty name="width" value="0.05" units="cm"/>
      <inkml:brushProperty name="height" value="0.05" units="cm"/>
      <inkml:brushProperty name="ignorePressure" value="1"/>
    </inkml:brush>
  </inkml:definitions>
  <inkml:trace contextRef="#ctx0" brushRef="#br0">87 41,'-3'0,"0"0,0 0,-1 0,1 1,0-1,0 1,0 0,0 0,0 0,0 1,1-1,-1 1,0-1,1 1,-1 0,1 0,-1 0,-3 5,3-3,-1 1,2 0,-1 0,0 0,1 0,0 1,0-1,1 1,-1-1,0 7,1 0,0 1,0 0,2 0,-1 0,1-1,1 1,1 0,-1-1,6 14,-3-15,1-1,0-1,0 1,0-1,1 0,1-1,0 0,0 0,0 0,1-1,11 7,-6-5,0 0,1-1,0-1,0 0,0-1,33 8,-41-13,0-1,0 0,-1 0,1 0,0 0,0-1,-1-1,1 1,0-1,-1 0,0 0,1-1,-1 0,0 0,0 0,-1-1,1 0,-1 0,0 0,0-1,0 0,0 0,-1 0,0 0,6-11,-4 7,0 0,-1-1,0 1,-1-1,0-1,-1 1,0 0,0-1,-1 0,-1 1,1-1,-2 0,0 0,0 0,-3-15,1 18,0 0,-1 0,0 0,0 0,0 0,-1 1,-1 0,1 0,-1 0,0 0,-1 1,0 0,-10-9,4 6,-1 0,0 1,0 0,-1 1,0 1,-23-8,-4 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0T17:04:00.426"/>
    </inkml:context>
    <inkml:brush xml:id="br0">
      <inkml:brushProperty name="width" value="0.05" units="cm"/>
      <inkml:brushProperty name="height" value="0.05" units="cm"/>
      <inkml:brushProperty name="ignorePressure" value="1"/>
    </inkml:brush>
  </inkml:definitions>
  <inkml:trace contextRef="#ctx0" brushRef="#br0">0 1,'78'-1,"91"3,-165-1,0-1,0 1,0-1,0 1,0 0,0 1,0-1,0 1,0-1,-1 1,1 0,-1 1,1-1,-1 0,0 1,0 0,0 0,3 3,-3-1,0 0,-1 0,1 0,-1 0,0 0,-1 0,1 1,-1-1,0 1,0-1,-1 11,-1 6,-1-1,0-1,-2 1,-1 0,-13 37,4-21,1 1,3 1,-12 77,20-79</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0T17:04:03.344"/>
    </inkml:context>
    <inkml:brush xml:id="br0">
      <inkml:brushProperty name="width" value="0.05" units="cm"/>
      <inkml:brushProperty name="height" value="0.05" units="cm"/>
      <inkml:brushProperty name="ignorePressure" value="1"/>
    </inkml:brush>
  </inkml:definitions>
  <inkml:trace contextRef="#ctx0" brushRef="#br0">0 1,'64'-1,"75"3,-136-1,0-1,0 0,-1 1,1-1,0 1,0 0,0 0,0 0,-1 0,1 0,-1 1,1-1,-1 1,1-1,-1 1,0 0,0 0,0 0,0 1,0-1,0 0,0 1,-1-1,0 1,1 0,-1-1,0 1,0 0,0 0,-1-1,1 1,-1 0,1 0,-1 0,0 5,-1 10,-1 0,0 0,-1-1,-10 32,6-22,-61 213,56-205,-1-8</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0T17:04:11.426"/>
    </inkml:context>
    <inkml:brush xml:id="br0">
      <inkml:brushProperty name="width" value="0.05" units="cm"/>
      <inkml:brushProperty name="height" value="0.05" units="cm"/>
      <inkml:brushProperty name="ignorePressure" value="1"/>
    </inkml:brush>
  </inkml:definitions>
  <inkml:trace contextRef="#ctx0" brushRef="#br0">0 7339,'2'-1,"-1"1,0-1,1 1,-1-1,1 1,-1-1,0 0,1 1,-1-1,0 0,0 0,0 0,0 0,0 0,0 0,0-1,0 1,0 0,0 0,-1-1,1 1,0 0,-1-1,1 1,-1-1,1-2,8-44,-9 43,17-121,13-168,-27 245,14-68,-8 68,3-68,-11-579,-3 330,5 322,1-1,3 1,21-80,4-17,-26 89,-2 0,-5-92,-1 91,1 0,13-90,12 9,-3 28,12-187,-35 55,-1 130,4 0,17-112,0 45,-9-339,-12 294,4-410,1 587,2 0,15-59,-6 31,-2 21,18-55,-17 70,-2-1,-1 0,7-71,-14-416,-6 247,4 272,1-46,-2 0,-15-86,15 130,-1-3,0 0,1-1,0 1,0-18,1 25,1 0,-1-1,0 1,1-1,0 1,-1 0,1 0,0 0,0-1,0 1,1 0,-1 0,0 0,1 1,-1-1,1 0,0 0,0 1,-1-1,1 1,0 0,0-1,0 1,5-2,3 0,0 0,1 0,0 1,-1 1,1 0,0 0,0 1,17 2,93 19,-44-6,189 25,-206-32,0-3,111-5,35 2,-198 0,0-1,-1 1,1 1,-1-1,0 1,1 1,-1-1,-1 1,1 0,-1 1,1 0,-1 0,-1 0,1 0,-1 1,0 0,0 0,0 1,-1-1,0 1,3 8,9 18,-1 1,-2 1,10 40,-19-59,16 66,14 126,8 35,6-31,21 81,-55-230,-3 0,4 88,-15-148,6 43,2-1,15 49,-10-44,10 71,23 135,-21-133,-8-28,38 164,-43-209,-3 0,5 84,-2-12,7 90,-12 315,-10-284,3 1904,3-2099,3 0,1 0,3-1,31 91,0 7,-6 63,-27-154,-8-43,1 1,1-1,0 1,1-1,0 0,0 0,6 11,-8-21,-1 0,1 0,0 0,-1 0,1 0,0 0,0-1,0 1,0 0,-1-1,1 1,0 0,0-1,0 1,1-1,-1 0,1 1,17-2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0T17:04:17.376"/>
    </inkml:context>
    <inkml:brush xml:id="br0">
      <inkml:brushProperty name="width" value="0.05" units="cm"/>
      <inkml:brushProperty name="height" value="0.05" units="cm"/>
      <inkml:brushProperty name="ignorePressure" value="1"/>
    </inkml:brush>
  </inkml:definitions>
  <inkml:trace contextRef="#ctx0" brushRef="#br0">10 6628,'0'-4241,"4"4167,16-96,-10 107,33-138,-26 137,13-107,-10 18,-8 79,1-81,-11 83,0 20,-1-1,-3 1,-10-61,7 97,0 0,-1 0,-1 1,0 0,-1 0,-1 1,-21-27,19 27,1 0,0-1,1-1,1 1,0-1,1-1,-5-17,4-12,3 1,2-1,2 1,1-1,9-60,-8 101,0 0,0 0,1 0,0-1,-1 1,2 1,-1-1,0 0,1 0,0 1,0 0,0-1,8-6,-3 4,0 0,1 0,0 1,0 0,1 1,14-7,0 3,1 1,0 1,0 1,0 1,27-1,46 4,-66 3,56-6,-77 3,-1 0,1 0,-1-1,1-1,-1 1,0-2,0 1,-1-2,11-6,-4 1,-1 1,2 1,-1 0,1 1,1 1,-1 1,1 0,0 1,1 1,-1 1,1 1,0 0,-1 1,1 1,0 1,0 1,33 7,-45-6,0 0,1 0,-1 1,0 0,-1 1,1-1,-1 1,0 1,0-1,0 1,-1 0,0 0,0 0,-1 1,1 0,-1 0,-1 0,0 0,0 1,4 14,2 10,-1 2,-1-1,2 54,-5 347,-8-226,4 682,3-848,1 0,3 0,1-1,2 0,23 62,-24-76,48 209,-26-96,89 430,24 85,-118-513,26 109,-36-194,2 2,-2 2,7 65,-9-4,21 302,-30-338,33 171,-7-73,34 215,-54-334,2 4,4 21,-4 2,3 105,-17-149,-1-26,2 0,1 0,0 0,6 23,1-16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0T17:03:08.035"/>
    </inkml:context>
    <inkml:brush xml:id="br0">
      <inkml:brushProperty name="width" value="0.05" units="cm"/>
      <inkml:brushProperty name="height" value="0.05" units="cm"/>
      <inkml:brushProperty name="ignorePressure" value="1"/>
    </inkml:brush>
  </inkml:definitions>
  <inkml:trace contextRef="#ctx0" brushRef="#br0">1 0,'1'7,"0"-1,0 0,1 0,0 0,0 0,0 0,1-1,0 1,5 6,8 21,-5-2,-2 1,-1 1,-1-1,-2 1,1 37,-7 171,-3-102,4 26,0-129</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0T17:02:22.369"/>
    </inkml:context>
    <inkml:brush xml:id="br0">
      <inkml:brushProperty name="width" value="0.05" units="cm"/>
      <inkml:brushProperty name="height" value="0.05" units="cm"/>
      <inkml:brushProperty name="ignorePressure" value="1"/>
    </inkml:brush>
  </inkml:definitions>
  <inkml:trace contextRef="#ctx0" brushRef="#br0">79 53,'-2'104,"-1"-51,3-1,8 66,-6-108,1-1,0 0,1 1,-1-1,2-1,0 1,0 0,0-1,1 0,0-1,0 1,1-1,0 0,1-1,15 11,-13-9,1-1,0 0,1-1,0-1,-1 0,2 0,-1-1,1 0,-1-1,1-1,19 1,-27-2,-1-1,1-1,0 1,-1-1,1 0,-1 0,1 0,-1 0,1-1,-1 0,0 0,0 0,0 0,0-1,0 1,0-1,4-5,-4 3,1 0,-2-1,1 0,-1 1,0-1,0-1,0 1,-1 0,0-1,2-11,0-9,-2-1,-1 1,-2 0,-6-48,5 56,0 0,-2 1,0-1,-2 1,0 0,-1 1,0-1,-13-19,16 30,-2-1,1 1,-1 0,0 1,0-1,-1 1,0 0,0 1,0 0,-1 0,1 0,-1 1,0 0,-1 1,1-1,-1 2,1-1,-1 1,-10-1,-8 0,1 2,-1 0,1 1,-1 2,-50 10,40-2</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0T17:02:23.175"/>
    </inkml:context>
    <inkml:brush xml:id="br0">
      <inkml:brushProperty name="width" value="0.05" units="cm"/>
      <inkml:brushProperty name="height" value="0.05" units="cm"/>
      <inkml:brushProperty name="ignorePressure" value="1"/>
    </inkml:brush>
  </inkml:definitions>
  <inkml:trace contextRef="#ctx0" brushRef="#br0">2 1,'0'31,"-1"63,3 0,4 0,27 132,45 160,-73-353</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0T17:02:25.621"/>
    </inkml:context>
    <inkml:brush xml:id="br0">
      <inkml:brushProperty name="width" value="0.05" units="cm"/>
      <inkml:brushProperty name="height" value="0.05" units="cm"/>
      <inkml:brushProperty name="ignorePressure" value="1"/>
    </inkml:brush>
  </inkml:definitions>
  <inkml:trace contextRef="#ctx0" brushRef="#br0">1 42,'6'-1,"0"0,0 0,0-1,0 1,0-1,8-4,18-5,-12 6,0 1,1 0,-1 2,1 1,0 0,36 4,-51-2,-1 0,1 0,-1 1,1 0,-1 0,0 0,0 0,0 1,0 0,0 0,0 0,-1 1,1-1,-1 1,0 0,0 0,-1 1,1-1,-1 1,0 0,0 0,-1 0,1 0,-1 0,0 1,0-1,-1 1,2 10,-1-4,-1 0,0 1,-1-1,0 0,-1 1,-1-1,1 0,-2 0,0 0,-8 20,9-25,-2-1,1 1,0-1,-1 0,0 0,-1-1,1 1,-1-1,0 0,-1 0,1-1,-1 1,0-1,0-1,0 1,0-1,-1 0,1 0,-1-1,-7 2,-23 2,3-3</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0T17:02:26.627"/>
    </inkml:context>
    <inkml:brush xml:id="br0">
      <inkml:brushProperty name="width" value="0.05" units="cm"/>
      <inkml:brushProperty name="height" value="0.05" units="cm"/>
      <inkml:brushProperty name="ignorePressure" value="1"/>
    </inkml:brush>
  </inkml:definitions>
  <inkml:trace contextRef="#ctx0" brushRef="#br0">0 1,'1'9,"0"0,1 0,0 0,0 0,4 10,7 26,1 68,-8-64,16 75,12-9,-11-39,18 107,31 187,-67-346,7 21,1-6</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0T17:02:27.370"/>
    </inkml:context>
    <inkml:brush xml:id="br0">
      <inkml:brushProperty name="width" value="0.05" units="cm"/>
      <inkml:brushProperty name="height" value="0.05" units="cm"/>
      <inkml:brushProperty name="ignorePressure" value="1"/>
    </inkml:brush>
  </inkml:definitions>
  <inkml:trace contextRef="#ctx0" brushRef="#br0">0 253,'15'-7,"18"-10,18-1,21-5,13-6,6-4,-5 2,-10 8,-11-1,-10 5,-7 5,-4 5,-11 4</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0T17:02:28.383"/>
    </inkml:context>
    <inkml:brush xml:id="br0">
      <inkml:brushProperty name="width" value="0.05" units="cm"/>
      <inkml:brushProperty name="height" value="0.05" units="cm"/>
      <inkml:brushProperty name="ignorePressure" value="1"/>
    </inkml:brush>
  </inkml:definitions>
  <inkml:trace contextRef="#ctx0" brushRef="#br0">1 1,'0'7,"0"10,0 9,0 6,0 6,0 3,0 2,0 0,0-6</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0T17:02:29.598"/>
    </inkml:context>
    <inkml:brush xml:id="br0">
      <inkml:brushProperty name="width" value="0.05" units="cm"/>
      <inkml:brushProperty name="height" value="0.05" units="cm"/>
      <inkml:brushProperty name="ignorePressure" value="1"/>
    </inkml:brush>
  </inkml:definitions>
  <inkml:trace contextRef="#ctx0" brushRef="#br0">0 0,'7'7,"3"3</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0T17:02:31.583"/>
    </inkml:context>
    <inkml:brush xml:id="br0">
      <inkml:brushProperty name="width" value="0.05" units="cm"/>
      <inkml:brushProperty name="height" value="0.05" units="cm"/>
      <inkml:brushProperty name="ignorePressure" value="1"/>
    </inkml:brush>
  </inkml:definitions>
  <inkml:trace contextRef="#ctx0" brushRef="#br0">0 281,'1'13,"-1"0,2 0,0-1,0 1,1 0,1-1,0 0,0 0,2 0,8 15,-10-19,1-1,0 0,1 0,0-1,0 1,0-1,0-1,1 1,0-1,0 0,1-1,-1 0,1 0,0 0,0-1,9 2,-1-1,-1-1,1 0,0-1,0-1,0 0,0-1,0-1,0-1,20-4,-30 4,1 0,-1 0,0 0,0-1,0 0,0 0,-1-1,1 1,-1-1,0-1,0 1,0-1,-1 0,1 0,-1 0,0 0,-1-1,0 1,1-1,-2 0,1 0,-1-1,0 1,2-11,-1 2,-1-1,0 0,-1 1,-1-1,-1 0,0 1,-1-1,-1 1,-7-27,0 14,-1 0,-1 1,-1 1,-21-31,31 53,0-1,0 1,0-1,-1 1,0 1,0-1,0 0,0 1,-1 0,1 0,-1 0,0 0,1 1,-1 0,-1 0,1 0,0 1,-8-2,5 2,-1 1,1 0,0 0,-1 1,1 0,0 1,0-1,0 2,0-1,0 1,-11 6,10-4,0 0,1 1,0 1,0-1,0 1,1 0,-12 17,-39 61,53-76,1-1,0 1,0-1,1 1,0 0,0 0,1 1,0-1,1 0,-1 19,2-22,1 0,0 1,0-1,0 0,1 0,0-1,0 1,0 0,1 0,-1-1,2 0,-1 1,0-1,1 0,0-1,0 1,7 5,24 17</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0T17:02:33.343"/>
    </inkml:context>
    <inkml:brush xml:id="br0">
      <inkml:brushProperty name="width" value="0.05" units="cm"/>
      <inkml:brushProperty name="height" value="0.05" units="cm"/>
      <inkml:brushProperty name="ignorePressure" value="1"/>
    </inkml:brush>
  </inkml:definitions>
  <inkml:trace contextRef="#ctx0" brushRef="#br0">0 117,'3'58,"2"0,14 58,-2-14,-15-83,1 0,1-1,1 0,7 18,-12-36,0 0,0 1,0-1,0 0,0 0,0 0,0 0,0 1,0-1,0 0,0 0,0 0,0 1,0-1,0 0,0 0,0 0,0 0,0 1,1-1,-1 0,0 0,0 0,0 0,0 0,0 1,0-1,1 0,-1 0,0 0,0 0,0 0,0 0,0 0,1 0,-1 0,0 0,0 0,0 1,0-1,1 0,-1 0,0 0,0 0,0 0,1 0,-1 0,0-1,0 1,0 0,0 0,1 0,-1 0,0 0,0 0,0 0,0 0,0 0,1 0,-1-1,0 1,0 0,0 0,5-18,-1-24,-3 4,-2 9,2 0,1 0,2-1,12-50,-8 53,-1 4,0 1,1-1,2 2,14-26,-21 41,1 0,1 0,-1 1,1-1,0 1,1 1,-1-1,1 1,0 0,0 0,0 0,0 1,1 0,-1 0,1 1,0-1,0 2,10-3,70-1,-63 5,-1-2,37-5,-43 2,1 2,0 0,0 1,0 1,1 1,25 3,-39-3,0 1,1 0,-1 1,0 0,0-1,0 2,0-1,0 0,-1 1,1 0,-1 0,1 1,-1-1,0 1,-1 0,1 0,-1 0,1 0,-1 1,0-1,-1 1,1 0,-1 0,0 0,2 8,10 42,8 69,-16-79,2-1,1 1,17 42,-11-46,-7-18,1 0,1 0,17 29,-22-45,-1-1,1 0,0 0,0 0,0-1,1 0,0 0,0 0,1-1,-1 1,1-2,0 1,0-1,0 0,10 3,6-2,0 0,42 1,-10-4</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0T17:02:35.836"/>
    </inkml:context>
    <inkml:brush xml:id="br0">
      <inkml:brushProperty name="width" value="0.05" units="cm"/>
      <inkml:brushProperty name="height" value="0.05" units="cm"/>
      <inkml:brushProperty name="ignorePressure" value="1"/>
    </inkml:brush>
  </inkml:definitions>
  <inkml:trace contextRef="#ctx0" brushRef="#br0">425 3,'-55'0,"23"-2,-1 2,0 1,1 1,-58 13,82-13,1 0,-1 1,1 0,0 0,-1 1,2 0,-1 0,0 0,1 1,0 0,0 1,0-1,1 1,0 0,0 0,0 1,1-1,0 1,0 0,1 0,-1 1,2-1,-1 1,-2 14,0 14,1 0,2 1,2-1,8 73,-8-105,1 0,0 0,-1 0,2-1,-1 1,0 0,1-1,-1 1,1-1,0 1,0-1,1 0,-1 0,1 0,-1 0,1 0,0 0,0-1,0 0,0 1,1-1,3 2,6 1,0-1,1 1,-1-2,28 4,35 9,-56-8,1 1,-1 1,-1 0,0 2,0 0,-2 1,1 1,-1 0,25 30,-33-34,-1 1,0 1,0-1,-1 2,-1-1,0 0,-1 1,0 0,-1 1,0-1,-1 1,-1-1,0 1,0 0,-2 0,-1 22,1-32,-1 0,0 0,0 0,0 0,0 0,-1 0,0 0,1 0,-1-1,0 1,-1 0,1-1,-1 0,0 0,1 0,-1 0,-1 0,1 0,0-1,-1 0,1 1,-1-1,0 0,1-1,-1 1,0-1,0 0,0 0,-6 1,-12 1,-1-1,1 0,0-2,-31-4,21 2,-54-1,50 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0T17:03:09.661"/>
    </inkml:context>
    <inkml:brush xml:id="br0">
      <inkml:brushProperty name="width" value="0.05" units="cm"/>
      <inkml:brushProperty name="height" value="0.05" units="cm"/>
      <inkml:brushProperty name="ignorePressure" value="1"/>
    </inkml:brush>
  </inkml:definitions>
  <inkml:trace contextRef="#ctx0" brushRef="#br0">2 1,'-2'107,"5"118,-3-221,0 0,1 0,0 0,-1-1,1 1,0 0,1 0,-1-1,1 1,0-1,-1 1,2-1,-1 0,0 1,1-1,-1 0,1-1,0 1,0 0,0-1,0 0,0 1,1-1,-1-1,1 1,-1 0,1-1,0 0,-1 0,1 0,0 0,0 0,6-1,12 1,-1-2,1 0,-1-2,0 0,21-7,-10 3,18-2,-8 2</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0T17:03:17.847"/>
    </inkml:context>
    <inkml:brush xml:id="br0">
      <inkml:brushProperty name="width" value="0.05" units="cm"/>
      <inkml:brushProperty name="height" value="0.05" units="cm"/>
      <inkml:brushProperty name="ignorePressure" value="1"/>
    </inkml:brush>
  </inkml:definitions>
  <inkml:trace contextRef="#ctx0" brushRef="#br0">0 1,'8'7,"1"9,8 17,7 9,-1 5,-3 1,-6 0,-5-2,-4 0,-3-2,-2-1,-1-2,0 1,0-1,0 1,1-1,-1-6</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0T17:03:20.613"/>
    </inkml:context>
    <inkml:brush xml:id="br0">
      <inkml:brushProperty name="width" value="0.05" units="cm"/>
      <inkml:brushProperty name="height" value="0.05" units="cm"/>
      <inkml:brushProperty name="ignorePressure" value="1"/>
    </inkml:brush>
  </inkml:definitions>
  <inkml:trace contextRef="#ctx0" brushRef="#br0">175 1,'-96'90,"81"-73,1 2,-13 21,24-36,0 1,0-1,1 1,0 0,0 0,0 0,1 0,0 0,-1 0,2 1,-1-1,1 0,0 0,0 1,1 8,0-11,0-1,0 0,0 1,1-1,-1 0,1 0,-1 0,1 0,0 0,-1 0,1-1,0 1,0 0,0-1,1 0,-1 1,0-1,5 2,54 14,-3 0,-50-11,0-1,-1 1,1 0,-1 1,0-1,-1 1,0 1,0-1,0 1,-1 0,-1 1,1-1,-1 1,0 0,-1 0,0 0,-1 0,0 1,2 15,-1 9,-1 0,-1 0,-3-1,-6 44,8-73,0 0,-1 0,0-1,0 1,0 0,0 0,-1-1,0 1,1-1,-1 1,-1-1,1 0,0 0,-1 0,1 0,-1 0,0 0,0-1,0 1,0-1,-1 0,1 0,-1 0,-4 1,-4 1,0-1,0-1,0 0,0 0,0-1,-19-1,-6-1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0T17:03:22.483"/>
    </inkml:context>
    <inkml:brush xml:id="br0">
      <inkml:brushProperty name="width" value="0.05" units="cm"/>
      <inkml:brushProperty name="height" value="0.05" units="cm"/>
      <inkml:brushProperty name="ignorePressure" value="1"/>
    </inkml:brush>
  </inkml:definitions>
  <inkml:trace contextRef="#ctx0" brushRef="#br0">1 1,'4'2,"0"1,0-1,1 1,-2 0,1 1,0-1,-1 1,1 0,-1-1,0 1,-1 1,4 5,6 5,176 235,-166-219,-17-23,1 0,-1-1,1 0,1 0,-1 0,12 8,-17-15,0 1,1 0,-1-1,1 0,-1 1,1-1,-1 0,1 1,-1-1,1 0,-1 0,1 0,-1-1,1 1,-1 0,1-1,-1 1,0 0,1-1,-1 0,1 1,-1-1,0 0,1 0,-1 0,0 0,0 0,0 0,0 0,0 0,0 0,0 0,0-1,0 1,1-3,29-56,-27 51,13-34,11-46,-16 49,25-59,-22 72</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0T17:03:25.123"/>
    </inkml:context>
    <inkml:brush xml:id="br0">
      <inkml:brushProperty name="width" value="0.05" units="cm"/>
      <inkml:brushProperty name="height" value="0.05" units="cm"/>
      <inkml:brushProperty name="ignorePressure" value="1"/>
    </inkml:brush>
  </inkml:definitions>
  <inkml:trace contextRef="#ctx0" brushRef="#br0">1 35,'0'360,"0"-395,2 0,1 1,1-1,14-49,-15 74,-1 0,2 0,-1 0,1 1,1 0,0-1,0 2,1-1,0 1,0-1,1 2,0-1,1 1,-1 0,1 0,1 1,-1 0,1 1,14-7,-20 11,0 0,-1 0,1 1,0-1,0 1,0 0,0 0,-1 0,1 0,0 0,0 1,0-1,-1 1,1-1,0 1,0 0,-1 0,1 1,-1-1,1 0,-1 1,1 0,-1-1,0 1,0 0,0 0,0 0,0 1,1 2,7 8,-2 1,0 0,0 0,5 19,1-3,1 4,-12-24,1 0,0 0,1 0,0-1,0 0,1 0,0 0,1-1,0 0,10 10,-16-18,0 1,0-1,1 0,-1 0,0 0,0 0,0 0,0 0,0-1,0 1,0 0,0 0,0-1,0 1,0-1,0 1,0-1,0 1,0-1,0 0,0 1,-1-1,1 0,0 0,0 0,-1 1,1-1,0 0,-1 0,1 0,-1 0,0 0,1-2,22-45,-17 36,-1 2,44-81,-45 83,1 1,0 0,0 1,1-1,0 1,0 0,1 1,0-1,11-6,-15 11,-1 0,0 1,1-1,-1 1,0-1,1 1,-1 0,1 0,-1 0,1 0,-1 0,1 0,-1 1,0 0,1-1,-1 1,0 0,0 0,1 0,-1 0,0 0,0 1,0-1,0 1,0-1,-1 1,1 0,0 0,-1 0,1 0,-1 0,2 3,5 7,0 0,-1 1,10 26,-7-8,-2 0,-1 0,-1 1,1 36,4 20,-6-52,-3-18,0-1,10 34,-10-47,-1 0,1 1,0-1,0 0,0 0,1 0,0 0,-1-1,1 1,0-1,1 0,-1 1,1-2,-1 1,1 0,4 2,19 6</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0T17:03:27.239"/>
    </inkml:context>
    <inkml:brush xml:id="br0">
      <inkml:brushProperty name="width" value="0.05" units="cm"/>
      <inkml:brushProperty name="height" value="0.05" units="cm"/>
      <inkml:brushProperty name="ignorePressure" value="1"/>
    </inkml:brush>
  </inkml:definitions>
  <inkml:trace contextRef="#ctx0" brushRef="#br0">2 1,'-2'107,"5"120,0-210,0 1,2-1,0 0,1 0,10 22,16 46,0 39,-22-88</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0T17:03:29.052"/>
    </inkml:context>
    <inkml:brush xml:id="br0">
      <inkml:brushProperty name="width" value="0.05" units="cm"/>
      <inkml:brushProperty name="height" value="0.05" units="cm"/>
      <inkml:brushProperty name="ignorePressure" value="1"/>
    </inkml:brush>
  </inkml:definitions>
  <inkml:trace contextRef="#ctx0" brushRef="#br0">1 0,'0'7,"0"10,0 9,0 7,0 4,0 4,0 2,7 7,2 3,0 0,-2-3,-2-17,-2-14</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0T17:03:30.097"/>
    </inkml:context>
    <inkml:brush xml:id="br0">
      <inkml:brushProperty name="width" value="0.05" units="cm"/>
      <inkml:brushProperty name="height" value="0.05" units="cm"/>
      <inkml:brushProperty name="ignorePressure" value="1"/>
    </inkml:brush>
  </inkml:definitions>
  <inkml:trace contextRef="#ctx0" brushRef="#br0">1 42,'0'-2,"0"1,1-1,-1 1,1-1,-1 1,1 0,0-1,0 1,-1 0,1 0,0-1,0 1,0 0,0 0,1 0,-1 0,0 0,0 1,1-1,-1 0,0 1,1-1,-1 0,0 1,1 0,2-1,44-8,-43 8,12-1,0 1,0 0,0 1,17 2,-27-1,-1 1,0-1,0 1,0 0,0 0,0 1,0-1,-1 1,1 1,-1-1,0 1,0 0,9 8,-3 1,0 0,0 0,-2 1,0 0,0 1,-1 0,-1 0,-1 1,0 0,-1 0,0 0,-2 0,0 1,0 0,-2 0,0-1,-1 1,-1 0,0 0,-1 0,-6 19,4-24,-1 0,0 0,-1-1,0 0,0 0,-2 0,1-1,-1 0,-15 14,4-6,-1-1,0-1,-38 23,47-32,0-1,0-1,0 0,0 0,-1-1,0 0,0-1,-14 1,25-3,0-1,1 0,-1 0,1 0,-1 1,0-1,1 0,-1 0,0 0,1 0,-1 0,0 0,1 0,-1-1,0 1,1 0,-1 0,0 0,1-1,-1 1,1 0,-1-1,0 1,1-1,-1 1,1 0,-1-1,0 0,11-14,30-13,9 7,3-1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0T17:03:30.926"/>
    </inkml:context>
    <inkml:brush xml:id="br0">
      <inkml:brushProperty name="width" value="0.05" units="cm"/>
      <inkml:brushProperty name="height" value="0.05" units="cm"/>
      <inkml:brushProperty name="ignorePressure" value="1"/>
    </inkml:brush>
  </inkml:definitions>
  <inkml:trace contextRef="#ctx0" brushRef="#br0">0 1,'0'7,"0"9,0 10,0 7,0 5,0 3,0 1,0 2,0-1,0 1,0-2,0 1,0-1,0-1,0-6</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0T17:03:31.797"/>
    </inkml:context>
    <inkml:brush xml:id="br0">
      <inkml:brushProperty name="width" value="0.05" units="cm"/>
      <inkml:brushProperty name="height" value="0.05" units="cm"/>
      <inkml:brushProperty name="ignorePressure" value="1"/>
    </inkml:brush>
  </inkml:definitions>
  <inkml:trace contextRef="#ctx0" brushRef="#br0">0 121,'0'-1,"1"-1,-1 1,1 0,-1-1,1 1,-1 0,1-1,0 1,-1 0,1 0,0 0,0 0,0 0,0 0,0 0,0 0,0 0,1 0,-1 0,0 1,0-1,1 0,-1 1,0-1,1 1,-1 0,2-1,47-8,-36 7,357-69,-356 67,1 1,0 1,-1 1,1 0,0 0,0 2,0 0,-1 1,1 1,-1 0,1 1,-1 0,0 2,15 6,5 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0T17:04:32.051"/>
    </inkml:context>
    <inkml:brush xml:id="br0">
      <inkml:brushProperty name="width" value="0.05" units="cm"/>
      <inkml:brushProperty name="height" value="0.05" units="cm"/>
      <inkml:brushProperty name="ignorePressure" value="1"/>
    </inkml:brush>
  </inkml:definitions>
  <inkml:trace contextRef="#ctx0" brushRef="#br0">334 4036,'-9'-12,"0"0,0-1,2 0,-1-1,2 1,-7-19,-1 0,-62-124,-23-50,88 175,2-1,0 1,2-1,2-1,-3-49,11-171,1 119,-3-747,23 600,-10 167,-4 54,22-79,-18 89,-3 0,9-84,-19 93,-2 0,-1 1,-2-1,-2 1,-2 0,-1 0,-2 1,-23-53,18 43,2-1,3-1,1 0,-3-68,-1-1,9 91,1 6,1-1,1 1,1-45,1 63,1-1,0 1,0-1,0 1,1-1,0 1,0 0,0 0,0 0,1 0,0 0,0 0,0 1,1-1,-1 1,1 0,0 0,1 0,-1 1,0-1,8-3,2 1,0 0,0 0,1 1,0 1,0 1,1 0,-1 1,17-1,131 6,-80 2,632-3,-389-3,-292-1,0-1,45-11,-44 7,1 1,35 0,-63 6,-1 0,1 0,0 1,-1 0,0 1,1 0,-1 0,0 0,0 1,0 0,0 0,0 1,-1-1,1 2,5 4,-4-2,-1 1,-1-1,1 1,-1 1,-1-1,1 1,-1 0,-1 0,0 0,3 11,2 11,-2 1,-1 1,-2-1,-1 1,-3 61,-8 1075,9-778,3-337,2 1,3-1,2-1,19 56,-1 1,3 16,91 230,9-50,-115-263,-1 1,14 61,3 11,-15-58,-3 0,-2 1,-2 1,-3 0,-1 113,-10-88,0-43,2 0,1 1,12 73,-3-80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0T17:03:10.531"/>
    </inkml:context>
    <inkml:brush xml:id="br0">
      <inkml:brushProperty name="width" value="0.05" units="cm"/>
      <inkml:brushProperty name="height" value="0.05" units="cm"/>
      <inkml:brushProperty name="ignorePressure" value="1"/>
    </inkml:brush>
  </inkml:definitions>
  <inkml:trace contextRef="#ctx0" brushRef="#br0">0 1,'0'7,"0"9,0 10,0 6,0 6,0 3,7 2,3 0,-2 1,0-1,4 0,0-1,-1 0,-3 0,-3-14,-2-13</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0T17:03:33.265"/>
    </inkml:context>
    <inkml:brush xml:id="br0">
      <inkml:brushProperty name="width" value="0.05" units="cm"/>
      <inkml:brushProperty name="height" value="0.05" units="cm"/>
      <inkml:brushProperty name="ignorePressure" value="1"/>
    </inkml:brush>
  </inkml:definitions>
  <inkml:trace contextRef="#ctx0" brushRef="#br0">1 1,'7'7,"2"9,0 10,-2 7,5 5,8 3,0 9,-2 3,-6-1,-3-1,2-4,1-1,-3 4,5 2,-1-1,-2-2,-3-10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0T17:03:34.811"/>
    </inkml:context>
    <inkml:brush xml:id="br0">
      <inkml:brushProperty name="width" value="0.05" units="cm"/>
      <inkml:brushProperty name="height" value="0.05" units="cm"/>
      <inkml:brushProperty name="ignorePressure" value="1"/>
    </inkml:brush>
  </inkml:definitions>
  <inkml:trace contextRef="#ctx0" brushRef="#br0">0 0,'0'503,"1"-488,1-1,0 1,1 0,0-1,1 0,1 1,0-1,1-1,10 18,-6-9,3 6</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0T17:03:35.685"/>
    </inkml:context>
    <inkml:brush xml:id="br0">
      <inkml:brushProperty name="width" value="0.05" units="cm"/>
      <inkml:brushProperty name="height" value="0.05" units="cm"/>
      <inkml:brushProperty name="ignorePressure" value="1"/>
    </inkml:brush>
  </inkml:definitions>
  <inkml:trace contextRef="#ctx0" brushRef="#br0">384 1,'0'5,"-1"0,-1 1,1-1,0 0,-1 0,0 0,0-1,-1 1,0 0,1-1,-1 0,-1 1,-3 3,-50 49,-59 33,70-58,-46 45,86-72,1 1,-1 0,1 0,-7 11,11-16,0 0,1 0,-1 0,1 0,-1 0,1 0,-1 0,1 0,0 0,0 0,-1 0,1 1,0-1,0 0,0 0,0 0,0 0,0 0,1 0,-1 0,0 1,0-1,1 0,-1 0,1 0,-1 0,1 0,-1 0,1 0,0-1,-1 1,1 0,0 0,0 0,0-1,0 1,0 0,-1-1,1 1,0-1,0 1,0-1,2 1,5 2,0 0,1-1,-1-1,1 1,-1-1,1 0,-1-1,1 0,12-2,85-18,-41 7,-21 6</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0T17:03:37.073"/>
    </inkml:context>
    <inkml:brush xml:id="br0">
      <inkml:brushProperty name="width" value="0.05" units="cm"/>
      <inkml:brushProperty name="height" value="0.05" units="cm"/>
      <inkml:brushProperty name="ignorePressure" value="1"/>
    </inkml:brush>
  </inkml:definitions>
  <inkml:trace contextRef="#ctx0" brushRef="#br0">71 1047,'2'-107,"-5"-112,1 203,-2 0,0-1,0 2,-2-1,-9-20,9 24,1 0,0 0,1 0,0 0,1-1,1 0,0 1,-1-21,3 32,0 0,0 0,0 0,0 0,0 0,0 0,0 0,0 0,0 0,0 0,1 0,-1 0,0 0,1 1,-1-1,1 0,-1 0,1 0,-1 0,1 1,0-1,-1 0,1 1,0-1,-1 0,1 1,1-2,0 2,-1 1,0-1,1 0,-1 0,0 1,1-1,-1 1,0-1,0 1,1-1,-1 1,0 0,0-1,0 1,0 0,0 0,1 1,43 52,-41-50,134 221,-46-68,-33-52,-36-62,50 73,-64-104,0-1,1-1,0 0,0 0,1-1,0 0,1-1,0 0,0-1,23 10,-33-16,0 0,0 0,0 0,0-1,0 1,0-1,0 1,0-1,0 0,0 0,0 0,0 0,0 0,0 0,0-1,0 1,0-1,0 1,0-1,0 0,0 0,0 0,0 0,0 0,-1 0,1 0,0-1,-1 1,1-1,-1 1,1-1,-1 1,0-1,0 0,0 0,0 1,1-4,2-6,0 0,-1 0,-1 0,1-1,0-19,5-140,-7 0,-37-298,11 324,13 89,-5-85,17 132,3 10,4 13,2 13</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0T17:03:38.181"/>
    </inkml:context>
    <inkml:brush xml:id="br0">
      <inkml:brushProperty name="width" value="0.05" units="cm"/>
      <inkml:brushProperty name="height" value="0.05" units="cm"/>
      <inkml:brushProperty name="ignorePressure" value="1"/>
    </inkml:brush>
  </inkml:definitions>
  <inkml:trace contextRef="#ctx0" brushRef="#br0">134 1447,'0'-58,"2"-1,-3 0,-3 0,-19-100,-12 26,17 72,2-1,3-1,3 0,-3-87,12 128,1 15,-1 1,1 0,0-1,0 1,1 0,-1-1,2 1,-1 0,1 0,-1 0,4-6,-5 11,1 1,-1 0,0 0,0-1,1 1,-1 0,0 0,1 0,-1-1,0 1,1 0,-1 0,1 0,-1 0,0 0,1 0,-1 0,0 0,1 0,-1 0,1 0,-1 0,0 0,1 0,-1 0,0 0,1 0,-1 0,1 0,-1 0,0 1,1-1,-1 0,0 0,0 1,1-1,-1 0,0 0,1 1,-1-1,0 0,0 1,0-1,1 1,12 17,-13-18,13 25,0 1,-2 1,9 34,5 10,81 184,151 262,-197-408,4-2,90 112,-152-216,1 0,-1 0,0 0,1 0,0-1,0 1,-1-1,2 1,-1-1,0 0,0 0,1-1,-1 1,7 2,-9-4,-1 0,1-1,0 1,0 0,0 0,0 0,-1-1,1 1,0 0,0-1,-1 1,1 0,0-1,0 1,-1-1,1 1,0-1,-1 0,1 1,-1-1,1 0,-1 1,1-1,-1-1,11-37,-9-26,-3 1,-3 0,-20-110,12 87,-115-665,109 646,4-1,-1-212,16 307,-1 0,2 0,0 0,4-15,-6 26,0-1,0 1,0 0,0 0,1-1,-1 1,1 0,-1 0,1 0,-1-1,1 1,0 0,-1 0,1 0,0 0,0 0,0 0,0 1,0-1,0 0,0 0,0 1,0-1,0 0,0 1,0-1,1 1,-1-1,0 1,0 0,0 0,1-1,-1 1,0 0,1 0,-1 0,0 0,0 1,1-1,-1 0,0 0,0 1,1-1,-1 1,0-1,0 1,0 0,0-1,0 1,0 0,0 0,2 1,21 20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0T17:04:37.499"/>
    </inkml:context>
    <inkml:brush xml:id="br0">
      <inkml:brushProperty name="width" value="0.05" units="cm"/>
      <inkml:brushProperty name="height" value="0.05" units="cm"/>
      <inkml:brushProperty name="ignorePressure" value="1"/>
    </inkml:brush>
  </inkml:definitions>
  <inkml:trace contextRef="#ctx0" brushRef="#br0">421 6957,'0'-3668,"-2"3630,-2 0,-2 0,-2 1,-16-50,-4-20,-10-41,17 70,-14-91,16 47,-46-163,36 180,6-1,-12-122,29 194,-1 0,-17-52,12 51,2-1,-6-45,7-32,10-162,2 107,-5-1,5-176,3 289,21-85,-26 136,0 0,0 1,1-1,0 1,0-1,0 1,1 0,-1 0,1 0,0 0,0 0,1 1,-1-1,1 1,-1 0,1 0,0 0,0 1,0-1,1 1,5-3,8 0,-1 0,0 1,1 1,27-1,0-1,122-10,250 10,-235 6,-121 3,0 2,63 14,-67-9,-27-5,-1 2,28 12,31 8,-71-25,0 2,-1 0,1 1,-1 1,0 1,26 15,-36-18,1 0,-1 1,0-1,-1 1,1 1,-1-1,0 1,-1-1,0 1,0 1,0-1,-1 1,0-1,-1 1,1 0,1 13,1 17,-1 50,2 19,11 282,-12-146,4-145,27 119,-7-56,-26-143,35 191,-29-174,1 0,2-1,29 60,2-4,56 173,6 17,-91-246,-2 0,-1 1,-2 0,-1 1,-2 0,-1 1,-2-1,-2 58,-7 2792,7-1879,-1-971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0T17:04:52.832"/>
    </inkml:context>
    <inkml:brush xml:id="br0">
      <inkml:brushProperty name="width" value="0.05" units="cm"/>
      <inkml:brushProperty name="height" value="0.05" units="cm"/>
      <inkml:brushProperty name="color" value="#E71224"/>
      <inkml:brushProperty name="ignorePressure" value="1"/>
    </inkml:brush>
  </inkml:definitions>
  <inkml:trace contextRef="#ctx0" brushRef="#br0">615 1,'1'2,"-1"-1,1 1,-1 0,1-1,0 1,0-1,0 1,0-1,0 0,0 1,0-1,1 0,-1 0,0 1,1-1,-1 0,1 0,-1-1,1 1,-1 0,1 0,3 0,6 5,67 38,3-3,0-3,130 40,-173-68,97 32,-122-37,0 0,0 1,-1 1,0 0,0 1,-1 0,16 14,-25-20,0 0,0 0,0 0,0 0,0 1,0-1,-1 0,1 1,-1-1,1 1,-1 0,0-1,0 1,-1 0,1 0,0 0,-1 0,0-1,1 1,-1 0,0 0,-1 0,1 0,0 0,-1 0,0 0,0-1,0 1,0 0,0-1,0 1,-1 0,1-1,-1 0,1 1,-1-1,0 0,0 0,0 0,-1 0,-3 3,-11 7,0 0,-1 0,-1-2,-32 14,32-16,-67 29,-151 44,224-78,0 2,0-1,-18 11,29-14,0 0,1 0,-1 0,0 0,1 1,-1-1,1 0,-1 1,1 0,0-1,0 1,-1 0,0 2,2-3,0 0,-1 1,1-1,0 0,0 0,0 0,0 0,1 0,-1 1,0-1,0 0,1 0,-1 0,1 0,-1 0,1 0,-1 0,1 0,-1 0,1 0,0 0,0 0,-1-1,1 1,0 0,1 0,6 5,0 0,0-1,1 0,0-1,-1 0,1 0,15 4,71 14,-70-17,78 14,-24-4,142 44,-216-58,0 1,-1 0,1 0,-1 0,0 0,1 1,-1 0,0 0,-1 0,1 0,0 1,-1-1,0 1,0 0,0 0,0 0,-1 0,4 8,-4-5,-1-1,1 1,-2-1,1 1,0 0,-1-1,-1 1,1-1,-1 1,0 0,0-1,-3 9,-7 14,-2 0,0-1,-2 0,-29 42,39-64,-242 316,42-63,201-253,-1 0,1 1,0 0,1-1,0 1,0 0,0 1,1-1,0 0,1 1,-2 7,3-11,0 0,1 0,-1-1,1 1,0 0,0-1,0 1,0 0,1-1,-1 0,1 1,0-1,0 0,0 0,0 0,1 0,-1 0,1 0,0-1,0 1,0-1,0 0,6 4,17 6,0-1,1-1,-1-1,2-2,-1-1,33 4,24 6,295 84,-213-54,-93-25,-2 4,98 48,-162-70,0 0,-1 1,0-1,0 2,0-1,0 1,-1 0,0 0,0 0,0 1,0 0,-1 0,0 0,5 11,-7-12,-1 1,0-1,0 0,0 0,0 1,-1-1,0 0,0 1,-1-1,1 0,-1 1,0-1,-1 0,1 0,-1 0,0 0,0 0,-1 0,1-1,-6 8,-19 23,-2-1,-1-1,-2-1,-39 29,8-5,-135 119,87-82,5 4,-108 128,183-186,-48 61,70-88,1 1,0 0,1 1,1 0,-10 28,16-39,-1-1,0 1,1 0,0 0,0 0,0 0,0 0,0-1,1 1,-1 0,1 0,0 0,0 0,0-1,0 1,0-1,0 1,4 4,-2-3,2 1,-1-1,0 1,1-1,0-1,0 1,0-1,8 5,7 1,0-1,1 0,39 8,15-2,82 3,3 1,-150-16,0 0,0 0,0 1,-1 0,1 0,-1 1,0 1,16 9,-23-12,1 1,0-1,0 0,-1 1,1 0,-1 0,0 0,0 0,0 0,0 0,0 0,-1 0,0 1,1-1,-1 1,-1-1,1 1,0 0,-1-1,0 1,1-1,-2 1,1 0,0-1,-1 1,1 0,-3 4,-1 5,-1 0,-1-1,0 1,-1-1,0-1,-1 1,0-1,-1-1,0 1,-17 13,-15 11,-58 39,95-71,-212 137,-274 133,370-203,105-60,0 1,2 0,-1 1,2 1,-18 21,28-32,1-1,0 0,0 1,0-1,0 1,0-1,1 1,-1-1,0 1,1 0,-1-1,1 1,-1 0,1 0,0-1,0 1,0 0,0 0,0-1,0 1,0 0,1 0,-1-1,0 1,1 0,0-1,-1 1,1-1,0 1,0-1,0 1,0-1,0 1,0-1,0 0,1 1,-1-1,0 0,1 0,-1 0,1 0,-1 0,1-1,-1 1,1 0,0-1,3 2,9 2,0 1,0-2,0 1,22 0,68 3,128-8,-145-3,0 5,140 17,-184-8,0 3,0 1,-2 2,0 2,-1 2,53 34,-87-50,1 0,-1 0,0 1,0-1,-1 1,1 1,-1-1,0 1,-1 0,1 0,-1 1,0-1,-1 1,4 9,-6-11,0 0,0 0,0 0,-1-1,0 1,0 0,0 0,-1 0,1 0,-1 0,-1-1,1 1,0 0,-1-1,0 1,0-1,-1 1,1-1,-1 0,0 0,0 0,-7 6,-17 15,-1 0,-1-2,-55 33,34-23,-428 243,305-184,-217 153,361-224,4-4,-44 40,65-53,-1 0,1 1,0-1,1 1,-1 0,1 0,0 0,0 1,0-1,1 1,-1-1,1 1,1 0,-1 0,0 9,2-11,1-1,-1 1,1-1,0 0,0 1,0-1,0 0,1 1,-1-1,1 0,0 0,0 0,0 0,0-1,0 1,1-1,-1 1,1-1,0 0,-1 0,7 3,5 4,0-2,1 0,20 7,-31-13,117 36,194 35,-174-44,68 14,297 75,-497-114,0 0,0 1,0 0,-1 0,1 1,11 9,-19-13,1 0,-1-1,0 2,0-1,0 0,0 0,0 0,0 0,0 1,0-1,-1 0,1 1,0-1,-1 0,1 1,-1-1,1 1,-1-1,0 1,0-1,0 1,0-1,0 1,0-1,0 1,0-1,0 1,-1-1,1 1,-1-1,1 1,-1-1,0 0,1 1,-1-1,0 0,0 1,0-1,0 0,0 0,0 0,0 0,0 0,-1 0,1 0,0 0,-1-1,0 2,-24 14,-1-1,0-2,-1 0,0-2,-33 9,-35 15,-386 185,226-97,248-120,-116 60,112-55,0-1,0 2,1-1,1 1,-1 1,1 0,-12 17,20-25,1 0,-1 0,1 0,0 0,0 0,0 0,0 1,0-1,0 0,1 1,-1-1,1 0,0 1,-1-1,1 0,0 1,1 2,-1-3,1 0,0-1,0 1,0 0,0-1,0 1,0-1,0 1,0-1,0 1,1-1,-1 0,1 0,-1 1,1-1,-1 0,3 1,7 2,0 0,0-1,0 0,0 0,24 1,131 6,184-13,-158-1,-183 4,255-14,-235 11,0-2,-1-2,0 0,0-2,0-1,50-26,-73 33,1 0,-1-1,0 0,0 0,0 0,0 0,-1-1,1 0,-1 1,4-9,-7 11,0 0,0 0,0 0,-1 0,1-1,-1 1,1 0,-1 0,0-1,0 1,0 0,0-1,-1 1,1 0,0 0,-1-1,0 1,1 0,-1 0,0 0,0 0,0 0,-1 0,1 0,0 0,-1 0,1 0,-1 1,0-1,1 1,-4-3,-8-6,-1 1,1 0,-1 1,0 0,-1 1,-26-8,-103-24,96 27,-79-18,-2 6,0 5,-152-3,186 23,-38-3,133 2,-1 0,1 1,0-1,-1 0,1 0,0 0,-1 0,1 0,0 0,-1 0,1 0,0 0,-1 0,1 0,0 0,-1 0,1-1,0 1,-1 0,1 0,0 0,0 0,-1 0,1-1,0 1,0 0,-1 0,1-1,0 1,0 0,-1 0,1-1,0 1,0 0,0 0,0-1,0 1,-1 0,1-1,0 1,0 0,0-1,0 1,0-1,14-12,30-12,-43 25,1075-556,-1055 546,-8 3,1 0,-1 0,0-2,21-16,-32 23,0 0,0 0,0 0,0 0,-1 0,1-1,-1 1,1 0,-1-1,0 1,0-1,0 1,0-1,0 0,0 1,-1-1,0 0,1 0,-1 1,0-1,0 0,-1 0,1 1,0-1,-1 0,0 1,1-1,-1 0,0 1,-1-1,1 1,-2-4,-5-4,1 0,-1 1,-1 0,0 0,0 1,-1 0,0 1,0 0,0 0,-1 1,0 0,-13-4,-5 0,0 0,0 2,-55-9,-67 4,-290 12,192 7,181-5,-99-3,162 1,0 1,0-1,-1 0,1 0,0-1,0 1,0-1,0 0,1-1,-10-5,14 8,-1-1,0 0,0 0,0 1,1-1,-1 0,0 0,1 0,-1 0,1 0,-1 0,1 0,-1 0,1 0,0 0,0 0,-1 0,1 0,0 0,0 0,0-2,1 1,-1 0,1 0,0 0,0 0,0 1,0-1,0 0,0 0,0 1,1-1,-1 1,1-1,-1 1,1-1,2-1,11-6,0 0,0 1,1 1,-1 0,2 1,28-6,-1-1,222-64,-149 47,-1-5,190-86,-288 112,-1-1,-1-1,0 0,22-20,-35 28,1 0,-1-1,0 0,0 1,0-1,-1 0,1 0,-1-1,0 1,3-9,-5 11,0-1,1 1,-1 0,0 0,0-1,-1 1,1 0,0-1,-1 1,1 0,-1-1,0 1,0 0,0 0,0 0,0 0,0 0,0 0,-1 0,1 0,-1 1,1-1,-4-2,-5-4,-1 0,0 1,-1 0,0 1,0 0,0 1,-1 0,1 1,-1 1,-21-4,-20 0,-64-2,101 8,-396 0,213 4,190-3,1 0,-1-1,1 0,0 0,-1-1,1 0,0 0,0-1,0-1,-9-4,15 6,1 1,-1-1,0-1,1 1,0 0,-1-1,1 1,0-1,0 0,0 1,1-1,-1 0,1 0,0 0,-1-1,1 1,1 0,-1 0,0-1,1 1,-1 0,1-1,0 1,0 0,1-1,-1 1,1 0,-1 0,1-1,0 1,2-4,2-6,0 0,1 0,0 1,1 0,1 0,0 0,0 1,1 0,1 1,13-12,17-12,65-42,-5 4,-30 16,-3-3,82-93,-108 109,3 2,1 1,1 3,72-44,-83 58,-29 19,0-1,0 1,-1-1,1 0,-1-1,0 1,-1-1,5-7,-8 12,-1 0,1 0,-1 0,1 0,-1 0,0 0,1 0,-1 0,0-1,0 1,0 0,0 0,0 0,0 0,0-1,0 1,0 0,0 0,-1 0,1 0,-1 0,0-2,-1 1,1 0,-1 1,0-1,0 1,0-1,0 1,0 0,0 0,0 0,0 0,0 0,-1 1,1-1,0 1,-1-1,-2 1,-27-3,-1 3,1 0,-1 2,1 2,-58 13,16-3,-358 77,218-51,85-20,111-15,16-2,34-6,36-14,0-3,-1-3,77-38,188-112,-276 142,-52 29,213-117,237-172,-448 286,85-68,-82 66,-1-1,-1 0,1 0,-1-1,-1 0,0 0,10-20,-15 27,-1 0,1 0,0 0,-1-1,0 1,1 0,-1 0,0 0,0-1,-1 1,1 0,0 0,-1 0,1-1,-1 1,1 0,-1 0,0 0,0 0,0 0,0 0,-1 0,1 1,0-1,-1 0,1 1,-1-1,0 1,1-1,-1 1,0 0,0 0,0-1,0 2,0-1,0 0,0 0,-3 0,-10-4,0 1,0 0,-1 1,-19-1,-70-4,-200 12,-105 39,197-18,-88-5,247-28,53 8,1 0,-1 0,0 0,0 0,1 0,-1 0,0 0,1-1,-1 1,0 0,1-1,-1 1,0 0,1-1,-1 1,1-1,-1 1,1-1,-1 1,1-1,-1 1,1-1,-1 1,1-1,0 0,-1 1,1-1,0 0,0 1,-1-1,1 0,0 1,0-1,0 0,0 0,0 1,0-1,0 0,0 0,0 1,0-1,1 0,-1 1,0-1,0 0,1 1,-1-1,0 0,1 1,-1-1,0 1,1-1,-1 0,1 1,-1-1,1 1,0 0,-1-1,1 1,-1-1,1 1,0 0,-1-1,2 1,30-21,0 2,2 1,0 2,62-20,-75 28,506-210,-486 200,-22 10,0 0,0-1,-1-2,0 1,0-2,23-21,-40 33,0-1,0 0,0 0,0 0,-1 1,1-1,0 0,0 0,-1 0,1 0,0 0,-1 0,1 0,-1-1,1 1,-1 0,0 0,0 0,1 0,-1-1,0 1,0 0,0 0,0-1,-1-1,0 2,1 0,-1 0,0 0,0 1,-1-1,1 0,0 0,0 0,0 1,-1-1,1 1,0-1,0 1,-1-1,1 1,0 0,-1 0,-1-1,-10 0,0 1,0 0,-21 3,-233 46,171-28,-2-3,-105 4,-105-22,170-2,128 2,0 0,0 0,0 0,0-1,1-1,-16-3,25 5,-1 0,1 0,-1 0,1 0,-1-1,1 1,-1 0,1 0,-1 0,1-1,-1 1,1 0,-1 0,1-1,0 1,-1-1,1 1,-1 0,1-1,0 1,0-1,-1 1,1 0,0-1,0 1,-1-1,1 1,0-1,0 1,0-1,0 1,0-1,0 0,0 1,0-1,0 1,0-1,0 1,0-1,0 1,0-1,0 1,1-1,-1 1,0-1,0 1,1-1,-1 1,0 0,0-1,1 1,-1-1,1 1,-1 0,0-1,1 1,-1 0,1 0,-1-1,1 1,-1 0,1 0,-1-1,1 1,-1 0,1 0,36-18,213-69,32-11,-206 67,118-66,-96 40,386-236,-288 155,-146 102,-43 31,0-1,0 0,-1 0,0-1,0 0,0 0,5-10,-9 15,-1 1,0-1,0 0,0 0,-1 0,1 0,0 0,-1 0,1 0,-1 0,1 0,-1 0,0 0,0 0,0 0,0 0,-1 0,1 0,0 0,-1 0,1 0,-1 0,0 0,0 0,0 0,0 1,0-1,0 0,0 0,0 1,-1-1,1 1,-1-1,1 1,-1 0,0 0,-2-2,-10-5,0 1,-1 1,0 0,0 1,-1 1,-28-5,-102-6,127 14,-531-5,297 9,246-3,0 0,0-1,-1 1,1-1,0-1,0 1,0-1,0-1,-7-2,12 4,0-1,0 1,0-1,0 1,1-1,-1 0,0 1,1-1,-1 0,1 0,-1 0,1-1,0 1,0 0,0 0,0-1,0 1,1 0,-1-1,1 1,0-1,-1 1,1-1,0 1,0 0,1-1,-1 1,0-1,2-4,0 2,0-1,0 0,1 1,0 0,0 0,0-1,0 2,1-1,0 0,0 1,0 0,0 0,1 0,0 0,8-4,11-7,53-23,-48 24,164-69,-110 50,153-85,-144 63,-40 26,93-71,-141 97,0 0,0-1,0 0,0 0,-1 0,1 0,-1 0,0-1,-1 0,1 1,-1-1,0 0,0 0,0 0,-1-1,0 1,0 0,0 0,0-1,-1 1,0 0,-1-10,-1 7,0 0,-1 1,0-1,0 1,-1-1,0 1,0 0,0 0,-1 1,0 0,0-1,-1 1,0 1,-10-8,-12-6,0 1,-2 1,0 2,-1 1,0 2,-1 1,-34-7,35 8,-102-25,-1 5,-1 6,-1 6,-1 6,-169 6,287 7,4 0,1-1,-1 0,0-1,-21-5,35 6,0 0,0 0,0 0,0-1,0 1,0 0,0-1,0 1,0-1,0 1,0-1,0 1,0-1,0 0,0 1,0-1,1 0,-1 0,0 0,0 0,1 1,-1-1,1 0,-1 0,0-2,1 2,1-1,-1 1,0 0,1-1,-1 1,1 0,-1 0,1-1,-1 1,1 0,0 0,0 0,0 0,-1 0,1 0,0 0,2-1,8-7,1 0,0 2,14-8,-21 12,456-253,-367 204,-55 32,0-1,-2-2,-1-2,49-42,-79 61,0 1,-1-1,0-1,0 1,-1-1,0 1,5-11,-8 15,0 0,-1 0,1 0,-1 0,0 0,1 0,-1 0,0 0,0 1,0-1,0 0,-1 0,1 0,0 0,-1 0,1 0,-1 0,0 0,0 1,0-1,0 0,0 0,0 1,0-1,0 1,0-1,-1 1,1 0,-1-1,1 1,-1 0,0 0,1 0,-5-2,-7-3,-1 0,0 1,0 1,-1 0,0 0,1 2,-18-2,-113 0,111 5,-46 1,72-1,10 0,42 1,50 1,412-4,-458-7,-42 6,1 0,-1 1,1-1,0 2,-1-1,1 1,11 1,-18-1,0 0,1 0,-1 0,0 0,1 0,-1 0,0 0,1 0,-1 1,0-1,1 0,-1 0,0 0,0 0,1 1,-1-1,0 0,0 0,1 1,-1-1,0 0,0 1,0-1,1 0,-1 0,0 1,0-1,0 0,0 1,0-1,0 0,0 1,0-1,0 0,0 1,0-1,0 0,0 1,0-1,0 1,0-1,0 0,0 0,0 1,0-1,-1 0,1 1,0-1,-14 21,8-14,-434 558,403-518,-72 94,-122 211,224-342,1 1,0 0,1 1,0 0,1 0,-6 23,10-31,0 0,-1 0,1 0,1 0,-1 0,1 0,-1 0,1 0,0 0,0 0,1-1,-1 1,1 0,0-1,0 1,0-1,1 0,-1 1,1-1,-1 0,1 0,0-1,0 1,1-1,4 4,10 4,0 0,0-1,1 0,1-2,-1 0,26 4,130 18,-149-25,568 68,-590-71,74 14,-74-14,0 1,0-1,0 1,0 0,0 0,-1 0,1 0,0 0,-1 1,0 0,0 0,0 0,0 0,0 0,3 5,-6-6,1 0,-1 0,1 0,-1 1,0-1,0 0,0 0,0 0,0 1,0-1,-1 0,1 0,-1 0,0 0,1 0,-1 0,0 0,0 0,0 0,-1 0,1 0,0-1,-1 1,1 0,-1-1,1 1,-4 1,-51 39,54-40,-79 43,-2-3,-134 48,73-33,-24 18,3 6,4 8,4 6,-222 178,345-246,2 1,1 1,1 1,-39 52,68-80,-1 0,1 0,-1-1,1 1,0 0,0 0,0 0,0 1,0-1,0 0,0 0,1 1,-1-1,1 0,0 0,0 1,0-1,0 0,0 1,0-1,0 0,1 1,-1-1,1 0,0 0,0 1,0-1,0 0,0 0,0 0,0 0,1 0,-1-1,1 1,2 2,4 2,0 0,1-1,0 0,0-1,1 0,-1 0,13 2,33 10,2-4,-1-1,60 2,179-1,-246-11,1160-1,-471-5,-736 5,14 0,0 0,0 1,29 6,-45-8,1 1,0 0,-1 0,1 1,-1-1,1 0,0 0,-1 0,1 0,0 0,-1 1,1-1,-1 0,1 1,-1-1,1 0,-1 1,1-1,-1 0,1 1,-1-1,1 1,-1-1,0 1,1-1,-1 1,0 0,1-1,-1 1,0-1,0 1,0 0,1-1,-1 1,0-1,0 1,0 0,0-1,0 1,0 0,0-1,0 1,-1-1,1 1,0 0,0-1,0 1,-1-1,1 1,0 0,-1-1,1 1,0-1,-1 1,1-1,-1 1,1-1,-1 0,1 1,-1-1,1 0,-1 1,1-1,-2 1,-43 26,-28 5,-90 24,35-13,-49 26,3 7,3 7,4 8,-236 171,336-212,-71 71,110-93,1 1,1 1,2 2,-35 58,56-86,1 1,-1-1,1 1,0 0,0 0,1 0,-1 0,1 0,0 0,1 1,-1-1,1 0,0 0,0 1,1-1,2 10,-1-9,0-1,1 0,0-1,0 1,0 0,1-1,0 0,0 1,0-2,0 1,0 0,1-1,-1 0,1 0,9 4,31 15,0-3,2-2,0-1,0-3,91 13,251 4,-326-28,-30 0,1 1,41 10,-63-11,0 1,-1 1,1 0,-1 1,0 0,-1 0,1 1,-1 1,13 10,-22-16,1 0,-1 0,1 1,-1-1,0 0,1 1,-1 0,0-1,0 1,0-1,0 1,0 0,0 0,-1 0,1 0,-1-1,1 1,-1 0,0 0,1 0,-1 0,0 0,0 0,-1 0,1 0,0 0,-1 0,1 0,-1 0,1-1,-1 1,0 0,0 0,0 0,0-1,0 1,0-1,0 1,-1-1,1 1,0-1,-1 0,0 0,1 1,-1-1,-2 1,-7 5,-1 0,0 0,0-1,0-1,-22 7,-38 6,-109 12,33-7,-219 67,290-65,2 3,-119 63,172-79,0 2,0 0,2 2,0 0,0 1,2 1,0 1,-22 29,34-39,-1 1,1 0,1 1,0-1,1 1,-1 0,2 0,0 0,0 1,1-1,1 1,0 0,0-1,1 1,0 0,1-1,1 1,0-1,0 1,8 19,-5-20,1 0,0 0,0 0,1-1,1 0,-1-1,2 0,-1 0,1 0,1-1,-1-1,1 1,1-2,17 10,15 5,2-3,63 19,-75-26,364 103,-308-95,0-3,143 5,-224-21,14 0,-1 1,0 1,0 1,36 9,-54-11,0 0,0 0,0 0,0 0,0 0,-1 0,1 1,0-1,-1 1,1 0,-1 0,0 0,1 0,-1 0,0 0,0 1,-1-1,1 1,0-1,-1 1,0 0,1 0,-1 0,0-1,0 1,-1 0,1 0,-1 0,1 0,-1 0,0 0,0 0,0 1,-1-1,1 0,-1 0,1 0,-1-1,0 1,0 0,-1 0,-1 3,-1 2,-1 1,0-1,-1 1,0-1,0-1,0 1,-1-1,0 0,-1-1,0 0,0 0,-9 4,-12 7,-1-2,-43 17,-374 97,21-7,318-80,-193 106,232-106,1 2,2 4,-91 85,132-109,2 1,0 1,2 1,-21 35,38-58,2 1,-1 1,0-1,1 0,0 1,0-1,1 1,-1 0,1-1,0 1,1 0,0 0,0 6,1-8,0 0,0 0,0 0,1 0,0-1,0 1,0 0,0-1,0 0,1 1,-1-1,1 0,0 0,0-1,0 1,0 0,1-1,5 4,19 8,0-2,1 0,0-2,1-1,0-2,43 6,-30-4,114 17,254 9,160-33,-427-4,46 0,-129 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0T17:05:41.706"/>
    </inkml:context>
    <inkml:brush xml:id="br0">
      <inkml:brushProperty name="width" value="0.05" units="cm"/>
      <inkml:brushProperty name="height" value="0.05" units="cm"/>
      <inkml:brushProperty name="color" value="#DA0C07"/>
      <inkml:brushProperty name="ignorePressure" value="1"/>
      <inkml:brushProperty name="inkEffects" value="lava"/>
      <inkml:brushProperty name="anchorX" value="-1517.04504"/>
      <inkml:brushProperty name="anchorY" value="-3185.14209"/>
      <inkml:brushProperty name="scaleFactor" value="0.5"/>
    </inkml:brush>
  </inkml:definitions>
  <inkml:trace contextRef="#ctx0" brushRef="#br0">1060 260,'0'0,"-7"0,-12 0,-6 0,-16 8,-5 9,-3 0,8 7,9 5,34-29,-3 1,0 0,1 0,-1 1,0-1,1 0,-1 1,1-1,-1 1,1-1,0 1,0-1,-1 1,1-1,0 1,0-1,1 2,0 0,0 0,0-1,0 0,1 0,-1 1,0-1,1 0,-1 0,1-1,0 1,0 0,2 1,32 21,11-7,19 3,2-4,7-4,4 4,2-3,-7-2,-7-4,-8-2,-7-3,-14 8,-20-2,-18-6,1-2,-1 1,0-1,0 1,1-1,-1 1,0-1,0 1,0 0,0-1,0 1,0-1,0 1,0 0,0-1,0 1,0-1,0 1,0-1,-1 1,1 0,0-1,0 1,-1-1,1 1,-1 0,-17 22,-12-1,-16 5,-5 3,-3-4,-6 3,1 2,-5-5,3 2,4 3,4-6,13 3,-5-6,10 3,17 3,21-28,-3 1,0 0,0 1,0-1,0 0,1 0,-1 0,0 0,1 0,-1 0,1 0,-1 0,1 0,0 0,-1 0,1 0,0 0,0 0,0 0,0 0,-1-1,3 2,30 17,20-7,5-4,2-4,-2-3,-4-1,-5-1,-2 0,-12 8,-10 10,-9 8,-16 7,-13-3,-4 3,-8 2,-14 2,-6 3,-10 1,-2 9,1-7,-5 8,2-1,-4 0,3-2,12-1,13-3,12 0,10-1,16-8,-1-32,0 0,-1 0,0 0,1 0,-1 0,1-1,-1 1,1 0,0-1,0 1,0-1,3 3,39 12,8-7,12 3,-1-3,-2-1,4-3,-5-2,-4-1,-5-1,-3-1,-12 8,-10 8,-10 9,-16 15,-14 6,-3 3,-16 9,-7-1,-4 6,6-3,0-11,10-5,7-3,8-3,6 0,12-7,12-9,18 1,16-6,5 4,1-5,-1-3,-4-5,-3-2,-3 5,-11 6,-35-15,2-1,0 1,-1-1,1 1,-1 0,1-1,-1 1,0 0,0 0,0 0,2 4,4 26,-15-3,-12 2,-11 3,-6 2,-12-7,5 2,0-7,10 2,1 11,0-5,7 3,-2 2,7 1,5 1,18-35,-2 0,0-1,0 1,0 0,0 0,1 0,0-1,2 8,-1-9,0 1,0 1,0-1,0 0,0 0,1 0,-1 0,1 0,5 3,32 19,7-8,12-8,0-4,-2-4,-3-2,-4 0,-4-1,-2 1,-10 8,-10 9,-25-15,1 0,1 0,-1 0,1 0,-1 0,0 1,1-1,-1 0,0 0,0 0,0 0,0 1,0-1,0 0,0 0,-1 0,1 1,0-1,-1 2,-1-2,0 1,0 1,0-1,0 0,0 0,0 0,0 0,0 0,-1 0,-2 1,-33 26,-18 3,-12 12,-17 3,-13 18,-4 1,9 14,-5-3,12-6,11 1,20-7,18-7,15 2,23-58,-1 3,-1-1,1 0,0 0,1 0,-1 0,1 0,-1 0,1 0,2 5,-1-7,-1 1,1 0,0 0,0 0,0 0,0 0,0-1,1 1,-1-1,1 1,4 2,5 3,-2-3,1 0,-1 0,16 4,67 22,3-8,11-5,-3-7,-2-5,-14-4,3 7,-3-1,-9 7,-10 0,-18 5,-50-18,2-1,-1 1,1 0,-1 0,0 0,0 0,0 0,0 0,0 0,3 5,-4-7,-1 1,1 0,-1 0,1 0,-1 1,1-1,-1 0,0 0,1 0,-1 0,0 1,0-1,0 0,0 0,0 0,0 1,0-1,-1 0,1 2,-2 0,0 0,1-1,-1 1,0-1,0 0,0 0,0 1,0-1,0 0,-3 1,-42 28,-25 4,-12 2,-24 10,-4 3,2 9,5 7,14-2,15 6,64-56,-1 1,-17 28,21-30,1 2,-11 26,16-34,1 1,0 0,0 1,0-1,0 14,2-16,0 1,0-1,1 1,0-1,0 1,4 10,-4-13,1 1,0 0,0 0,1 0,0-1,0 1,5 5,-4-7,0 1,0 0,0-1,1 0,-1 0,1 0,7 3,-3-2,1 0,-1-1,1 0,10 1,58 5,9-6,13-3,1-2,8 0,-4-9,-3-8,-15 0,-12 2,-38 5,-27 11,-31 13,-26 12,-19 8,-12 14,-24 3,-3 20,-2 7,-12 7,-4 12,-11 9,6 1,8-4,11-3,9-5,16-4,14-19,20-12,18-9,31-46,-1 0,1 0,-1 0,1 1,0-1,0 1,1-1,-1 6,2-7,-1-1,0 0,0 0,1 0,-1 1,1-1,-1 0,1 0,-1 0,1 0,0 0,0 0,-1 0,1 0,0 0,0 0,0 0,0 0,0-1,0 1,1 0,2 0,-1 0,0 0,1 0,-1-1,1 1,0-1,-1 1,1-1,5-1,59-2,14-12,8-19,12-7,0-5,5-3,7 9,-5-6,-5 0,-6 9,-6 1,-4 1,-3 7,-1-1,-19-1,-8 5,-9 6,-22 6,-11 14,-27 4,-14 10,-11 10,-15 7,-3 5,-8 11,1 3,3 9,-4-1,5-2,3 4,4-3,12 5,12-4,10-3,16-13,3-41,-1 0,0 1,-1-1,1 0,1 0,-1 0,0 0,0 0,1 0,-1 0,1 0,0 0,3 2,-2-3,0 0,0 1,0-1,0 0,1 0,-1 0,0 0,1 0,-1-1,7 1,2-1,1-1,-1 0,18-4,51-24,8-11,11-16,0-3,-8 1,-5 10,-12 6,-11 2,0 2,-7 0,-4 8,-22 7,-19 8,-12 14,0 1,0 0,0-1,0 1,0 0,0-1,-1 1,1 0,0-1,0 1,0 0,0-1,-1 1,1 0,0-1,0 1,-1 0,1 0,0-1,0 1,-1 0,1 0,0 0,-1-1,1 1,0 0,-1 0,1 0,0 0,-1 0,1 0,0 0,-1 0,0 0,-30-4,-28 3,-25 2,-9 0,-14 1,0-1,3 0,-4 8,14 0,-4-1,4 8,12-2,19 6,27-2,36-18,-1 0,0 0,1 1,-1-1,1 0,-1 1,1-1,-1 1,1-1,-1 1,1-1,-1 1,1-1,0 1,-1 0,1-1,0 1,-1-1,1 1,0 0,0-1,0 1,0 0,-1-1,1 2,21-8,32-13,27-4,22-14,5-14,10-12,-13-1,-14-6,-7 4,-13 4,-18-1,-9 4,-14 5,-11 4,-8 3,-14 11,1 31,2 2,-1-1,0 1,0 0,-1 0,1 0,-1 0,-4-4,2 3,-1 0,1 1,-1-1,0 1,-10-4,-44-10,-4 7,-7 5,-5 3,-4 2,-2 1,-1 1,-10-1,0 0,9 8,2 0,9 0,-6 7,7-2,-2-2,7-3,7-4,7-1,4-3,13-9,38 9,-3-1,1 0,-1 0,1 0,-1 0,1-1,-1 1,1 0,-1 0,1-1,-1 1,1 0,-1-1,1 1,0 0,-1-1,1 1,0 0,-1-1,1 1,0-1,-1 1,1-1,0 1,0-1,0 1,-1-1,1 0,18-17,25-6,19-15,13-6,16-11,5-2,1 2,-1 3,4 3,-10-5,-11 2,-4 10,-19 3,1 11,-14-8,-21 8,-22 28,1 0,-1 0,1 0,-1 0,1-1,-1 1,0 0,0 0,1 0,-1-1,0 1,0 0,0-1,0 1,-1 0,1 0,-1-2,1 2,0 0,-1 0,1 0,-1-1,0 1,1 0,-1 1,0-1,0 0,0 0,0 0,0 0,0 1,0-1,0 0,-1 0,-26-9,-9 5,-22 3,-3 3,-17 8,-14 9,-13 0,-1 7,11 4,5-3,38-5,29-7,22-12,7-3,35-3,13-19,16-9,10-8,4-12,-5 6,0 1,0 1,-15 2,0 1,-7 8,-5 0,4 0,-27 7,-27 24,0 1,0 0,0-1,0 1,-1 0,1-1,0 1,-1-1,1 1,-1-1,0 0,1 1,-1-1,0 1,0-1,0-1,0 2,0 0,0-1,-1 1,1 0,0-1,-1 1,0 0,1 0,-1-1,0 1,1 0,-1 0,0 0,0 0,0 0,-1-1,-32-14,-19 5,-23 6,-10 2,-6 3,7 0,1 1,-6 0,8 0,1 0,10-1,8 1,24-9,37 7,0 0,0 0,0 0,1 0,-1 0,1 0,-1 0,1 0,-1 0,1 0,-1-1,1 1,-1-2,3 0,-2 1,1 0,0 0,0 0,0 0,0 0,0 0,0 0,1 0,-1 0,1 0,-1 1,1-1,0 0,1-2,21-29,21-13,8-2,3-1,8 1,-2 1,-4 1,-20 2,-36 43,1-3,0 1,0 0,0-1,-1 1,1-1,-1 1,1-6,-3 8,1 0,0 0,0-1,0 1,0 0,0 0,-1 0,1-1,0 1,-1 0,1 0,-1 0,0 0,1 0,-1 0,0 0,0 0,1 0,-1 0,0 0,-2-1,2 0,-1 0,-1 0,0 0,1 1,-1-1,0 1,0 0,0 0,-4-1,-43-7,-14 13,-2 4,26 2,43-10,-3 0,1 0,-1 0,0 0,0 0,0 0,0 0,1 1,-1-1,0 0,0 0,0 0,0 0,0 1,0-1,1 0,-1 0,0 0,0 1,0-1,0 0,0 0,0 0,0 1,0-1,0 0,0 0,0 0,0 1,0-1,0 0,0 0,0 1,0-1,0 0,-1 0,1 0,0 0,0 1,0-1,0 0,0 0,0 0,-1 0,1 1,0-1,0 0,0 0,0 0,-1 0,1 0,0 0,0 1,0-1,-1 0,1 0,0 0,0 0,0 0,-1 0,1 0,0 0,0 0,0 0,-1 0,1 0,0 0,39 6,25-1,27-2,9-1,11-2,-9-8,-14-1,-5-8,-13-7,-9 1,-17-4,-6-4,-12-4,7 6,1-2,4 6,-6-1,-7-2,-17 4,-13 21,4 1,0 0,-1-1,0 1,1 1,-1-1,0 0,0 0,0 1,0-1,0 1,0-1,-3 0,-41-20,-27 6,-20 5,-7 4,-10 4,-15 2,-5 2,6 8,0 9,9 1,9-3,17-3,15-4,38-12,35 4,1-1,-1 0,1 0,0 0,0 0,-1 0,1 0,0 0,0 0,-1 0,1 0,0 0,0 0,-1 0,1 0,0 0,0 0,-1 0,1 0,0 0,0 0,-1-1,1 1,0 0,0 0,0 0,-1 0,1 0,0-1,0 1,0 0,0 0,-1 0,1-1,0 1,0 0,0 0,0-1,0 1,0 0,0 0,0-1,0 1,0 0,-1 0,1-1,1 1,-1 0,0 0,0-1,0 1,23-17,25-7,18 1,21-5,7 5,3-4,-1-10,-3 4,-10-3,-4-2,-10 8,-9-1,-7 7,-6 6,-20 7,-29 11,2 0,0 0,0 0,-1 0,1-1,0 1,0 0,0 0,0 0,0 0,0 0,0 0,0 0,0 0,-1-1,1 1,0 0,0 0,0 0,0 0,0 0,0 0,0-1,0 1,0 0,0 0,0 0,0 0,0 0,0 0,0-1,0 1,0 0,0 0,0 0,0 0,0 0,0 0,0-1,0 1,1 0,-1 0,0 0,0 0,0 0,0 0,0 0,0 0,0-1,0 1,0 0,1 0,-1 0,0 0,0 0,0 0,0 0,0 0,0 0,1 0,-1 0,-28-3,-30 3,-18 1,-3 0,4 0,-1 0,8 0,8-1,6 1,5-1,13-8,36 7,-2 0,1 1,0-1,0 0,0 1,-1-1,1 0,0 0,0 0,0 0,0 0,0 0,0 0,1 0,-1-1,0 0,2 1,-1-1,0 1,0-1,0 1,0 0,0-1,1 1,-1 0,1-1,-1 1,1 0,-1-1,1 1,0 0,-1 0,1 0,1-2,25-30,19-5,-1-2,3 5,-2 9,-1 0,-26 6,-21 20,2-1,0 1,0-1,0 1,0-1,0 0,-1 1,1-1,0 1,0-1,-1 1,1-1,0 1,-1-1,1 1,0-1,-1 1,1-1,-1 1,1 0,-1-1,1 1,-1 0,1-1,-1 1,1 0,-1 0,0-1,1 1,-1 0,1 0,-1 0,-1 0,-40-9,-30 13,-15 11,-8 2,-1-1,9 5,11-3,21 5,25-4,29-19,1 0,-1 0,1 1,0-1,-1 1,1-1,0 0,-1 1,1-1,0 1,-1-1,1 1,0-1,0 1,-1-1,1 1,0 0,0-1,0 1,0-1,0 1,0-1,0 1,0-1,0 1,0 0,0-1,0 1,1 0,2 0,-1 1,1-1,-1 0,0 0,1 0,-1 0,0 0,1-1,-1 1,5 0,39 5,18-3,20-1,-2-2,3-10,0-8,-8 0,-9 2,-10-5,-6-5,-7-4,-2-5,-2 5,-9-2,-1-1,-8-11,-14-2,-11 41,1 0,1 0,-1 1,-1-1,1 0,-1 0,0 0,-2-4,0 2,-1 0,0 0,0 0,0 0,-8-6,5 7,-1-1,0 0,-20-11,-41-10,-18 9,3 8,-2 7,1 3,9 2,10 1,17-9,-1-8,13-9,34 20,1 0,-1-1,1 1,0-1,0 1,-4-9,-10-33,15-3,3 46,0-3,0 1,1 0,-1 0,1 0,4-7,-2 6,-1 0,1 1,0 0,1 0,8-8,29-17,6 9,11 8,-1 6,-2 5,13-6,6-8,-3 1,-6 1,-6 3,1-4,-12-7,-22 3,-28 19,1-1,1 1,-1 0,0-1,0 1,1-1,-1 1,0-1,0 1,1 0,-1-1,0 1,0-1,0 1,0-1,0 1,0-1,0 0,0 1,0-1,0 1,0-1,0 1,0-1,0 1,-1-1,1 1,0 0,0-1,-1 1,1-1,0 1,0-1,-1 1,0-1,-27-11,-24 4,-17 4,-10 2,-7 1,-2 2,-9-1,8 1,11 0,70-4,-1 2,-1-1,1 0,-14-6,23 9,-2-1,1-1,-1 0,0 1,0-1,1 0,-1 0,1 0,-1 0,1-1,-1 1,1 0,0-1,-1 1,0-3,0 3,2 0,0 0,-1 0,1 0,0 0,0 0,0 0,-1 0,1 0,0 0,0 0,1 0,-1 0,0 0,0 0,0 0,1 0,-1 0,0 0,1 0,-1 0,1 1,0-2,29-29,31 4,8-3,11-3,-5-2,11 5,-7-1,-8-1,-9 6,1 6,-6-2,-5-3,-3-4,-4 4,-10-4,-10-2,-10-12,-15-2,-2 43,1-3,-1 1,1 0,-1 0,0 1,0-1,0 0,-5-5,-35-39,-18 1,-19-8,-27-8,-4 9,-9 4,-4 3,5 4,8 10,17 9,24 1,69 21,-3 1,0 0,1-1,-1 1,1-1,0 1,-1-1,1 0,0 0,0 0,0 0,-2-3,5 4,-1-1,0 1,0 0,0 0,0 0,0 0,0-1,0 1,1 0,-1 0,0 0,1 0,-1 0,1 0,-1 0,1 0,0 0,-1 0,1 0,0 0,0 0,-1 0,1 0,0 1,0-1,2-1,35-31,23 5,6-2,16-2,-4 5,-13-1,-18-3,-16-2,-33 33,2-2,-1 1,1 0,-1-1,1 1,-1 0,1-1,-1 1,0-1,0 1,0-1,0 1,0-1,0 1,0-1,0 1,0 0,-2-4,1 4,0-1,0 1,0-1,-1 0,1 1,-1-1,1 1,-1-1,0 1,1 0,-1 0,0-1,0 1,-3-1,-35-21,-10 5,-11-3,-9 4,11-12,56 26,-3-1,1 0,0 0,0 0,0-1,-4-6,9 10,-1-1,0-1,0 1,0 0,0 0,0 0,0 0,1-1,-1 1,1 0,0-1,0 1,0 0,0-1,0-3,0 4,0 0,1-1,-1 0,1 1,0-1,0 0,0 1,1-1,-1 1,1 0,-1-1,3-1,-3 1,3-1,-1 1,0 0,1 0,-1 0,1 0,5-2,40-14,14 0,2-4,7 4,-5 4,4-4,-15-4,-14-6,-14-5,-29 34,2-2,-1 1,1-1,-1 1,1-1,-1 1,0-1,0 0,0 1,0-1,0 0,0 1,0-1,0 1,-1-1,1 0,-1-1,1 1,-1 0,0 1,0-1,0 0,0 0,0 0,-1 1,1-1,-1 1,1-1,-1 1,-3-3,-2 1,1 0,0 1,0 0,-1 0,-9-2,-42-6,-13 4,-7 4,-12 2,4 1,9 1,10-1,9 9,61-10,-4 1,0-1,-1 0,1 1,0-1,0 1,0-1,0 1,0-1,0 1,0 0,0-1,0 1,0 0,0 0,1 0,-1 0,0 0,0 0,1 0,-1 0,0 2,1-2,0 0,1 1,-1-1,0 1,0-1,1 0,-1 1,1-1,-1 0,1 0,0 1,0-1,-1 0,1 0,0 0,0 0,0 0,0 0,2 2,32 21,20-3,14-6,2-5,-4-4,-5-3,-7 5,-6 9,-12 7,-36-21,1 0,0 0,0 0,0 0,0 0,-1 0,0 0,1 1,-1-1,1 5,-2-4,1 1,-1 0,1-1,-1 1,-1 0,1 0,-2 8,-2 0,0-1,-1 0,-8 16,-25 38,-16 8,-5 3,1-13,11-7,12-8,12-4,25-44,-3 1,1 0,0 1,-1-1,1 0,0 0,0 0,0 0,0 0,1 1,-1-1,1 0,-1 0,2 3,0-4,-1 1,0 0,1 0,-1 0,1 0,-1-1,1 1,0-1,0 1,0-1,0 0,0 0,4 2,35 11,9-6,10-6,0-2,-2-1,-4 7,-20 9,-36-16,3 1,-1 0,1 1,-1-1,1 0,-1 1,1-1,-1 1,0-1,1 0,-1 1,0-1,1 1,-1-1,0 1,0-1,1 1,-1-1,0 1,0 0,0-1,0 1,0-1,0 1,0-1,0 1,0-1,0 1,0 0,0-1,0 1,-1 0,-14 30,-32 6,-19 13,-14 3,2 9,-12-1,8-4,8-3,18-4,17-4,38-44,-1 2,0-1,0 1,0-1,1 1,-1 0,-1 7,7-8,-3-1,0 1,-1-1,1 0,1-1,-1 1,0 0,0 0,1 0,-1-1,1 1,-1-1,1 1,0-1,-1 1,1-1,3 2,10 5,-1-2,1 0,21 6,73 14,20-7,10-6,-7-6,-19-4,-27 6,-45-1,-41-6,1-1,-1-1,1 0,-1 1,0-1,1 1,-1-1,0 1,1-1,-1 1,0-1,1 1,-1-1,0 1,0-1,0 1,0-1,0 1,1 0,-1-1,0 1,0-1,0 1,-1-1,1 1,0 0,0-1,0 1,0-1,0 1,-1-1,1 1,0-1,0 1,-1-1,1 1,0-1,-1 1,1-1,-1 1,0-1,-1 4,-2 1,0-1,0 0,-1 0,0-1,-5 4,-66 23,-18 11,-1 3,-1 2,3 8,20 0,11 0,10-4,16-2,34-43,0 0,-1 0,1 1,0-1,1 0,-2 10,4-14,-1 1,0 0,0 1,0-1,0 0,1 0,-1 0,1 1,0-1,-1 0,1 0,0 0,0 0,1 0,0 2,-1-2,1 1,0-1,0 1,1-1,-1 0,1 1,-1-1,1-1,6 4,38 11,25 1,2-5,14 5,4-2,-7-4,-18 6,-19 5,-47-21,1 0,0 0,0 1,0-1,0 1,0-1,-1 1,1 0,0 0,1 4,-2-5,0 1,-1-1,0 0,1 0,-1 0,0 0,0 0,0 1,0-1,0 0,0 0,0 0,0 0,0 1,-1-1,1 0,0 0,-1 0,0 2,-18 26,-22 4,-8 4,-3 2,7 2,2-7,12 0,0 0,8 1,7 2,6 2,14-7,11-8,19-7,16-8,15-4,17-4,-1-2,-4 0,-9-1,-9 1,-7 0,-5 0,-45 4,2-2,0 0,-1 0,1 0,-1 1,0-1,1 1,3 2,-7-5,2 2,-1 0,0 0,1 0,-1 1,0-1,0 0,0 0,0 1,0-1,0 0,0 1,1 1,-5-1,3-1,-1 1,1-1,-1 1,1-1,-1 1,0-1,1 1,-1-1,0 0,0 0,0 1,0-1,0 0,0 0,-1 0,-1 1,-48 37,-30 5,-21 12,-16 1,-16 7,12-2,7-4,11-5,25-3,16-13,20-2,17-2,13 1,8 2,22 10,20 2,17 9,14-8,18 6,23 5,11-9,0-4,-6-11,-15-3,-25-1,-33-6,-39-25,-1 0,0 0,-1 0,1 0,0 0,0 0,0 0,-1 0,1 1,0-1,-1 0,1 0,-1 1,1-1,-1 0,0 0,0 1,1-1,-1 0,0 2,-1 0,0-1,1 0,-1 0,0 0,0 0,0-1,0 1,0 0,-1 0,1-1,0 1,-1-1,1 1,-4 1,-2 1,-1 0,1 0,-1-1,-15 6,-50 17,-13 4,-6 3,-1 11,1 4,10 1,11-1,18-1,18-1,14-2,11-1,16-1,20 8,-19-45,0 2,0 0,0-1,1 0,9 5,61 30,37-1,15 0,9-9,11 0,-10-7,-20-7,-23 1,-20-3,-17-4,-27 4,-35-14,2 0,0 0,1-1,-1 1,0-1,0 1,0 0,1-1,-1 1,0-1,0 1,0 0,0-1,0 1,0 0,0-1,-1 1,1 0,0-1,0 1,0-1,-1 1,1 0,0-1,-1 1,1-1,0 1,-1-1,1 1,-1-1,1 1,-1-1,1 0,-1 1,0 0,-37 26,-23 6,-32 13,-19-6,-11 10,1 8,6 0,9-2,17-2,75-42,-1 0,-20 22,-17 12,18-2,14-3,10-1,8-1,7-38,-3 2,0 0,0-1,1 1,-1-1,1 1,-1-1,1 0,0 0,0 0,0 0,3 2,40 28,26 0,20-7,17-5,11-7,-2-6,-6-3,-15-4,-16 0,-7-1,-2-1,-7 1,-7 0,-5 1,-14 8,-19 0,-22-6,3-1,-1-1,1 1,0 0,-1 0,1 0,-1 0,1-1,-1 1,1 0,-1 0,1-1,-1 1,0 0,1-1,-1 1,0-1,0 1,0-1,1 1,-1-1,-1 1,-41 22,-28 0,-23-5,-25 5,-11-5,3-4,-10 3,18 6,11-3,26 4,25 5,55-28,0 1,0 0,-1 0,1 0,0 1,0-1,0 0,1 1,-1-1,0 1,1 0,-2 2,3-5,0 2,0-1,0 0,0 0,-1 1,1-1,0 0,1 1,-1-1,0 0,0 0,0 1,1-1,-1 0,1 0,-1 0,1 1,-1-1,1 0,0 0,-1 0,3 2,0 1,0 0,1 0,0-1,0 1,0-1,10 5,36 17,32 1,10-5,5-6,2-4,-12-6,-11-2,-12-2,-26-2,-24 0,-39 0,-33 0,-29 1,-20-1,-13 1,-8 8,5 0,8 1,18 6,17 7,79-21,-3 1,0 0,0 0,0 0,1 1,-1-1,0 1,1 0,-6 5,9-8,-1 0,1 1,-1 0,1 0,-1-1,1 1,-1 0,1 0,0 0,-1 0,1-1,0 1,-1 0,1 0,0 0,0 0,0 0,0 0,0 0,0 0,0 0,0 0,1 0,-1-1,0 1,0 0,1 0,-1 0,1 1,4 0,-2 1,1-1,-1 0,1 0,0 0,0 0,0 0,-1-1,2 0,3 1,82 14,59-7,34-3,32-4,4-2,-5 0,-10-2,-20-7,-18 0,-33 0,-38-7,-85 13,-1 1,0-1,0 0,15-8,-22 11,0-1,0 1,-1-1,1-1,0 1,0 0,-1 0,1-1,-1 1,1-1,-1 1,1-1,-1 1,1-3,-3 2,1 0,-1 1,1 0,0 0,-1 0,1-1,0 1,-1 0,0 0,1 0,-1 0,0 0,1 0,-1 0,0 0,0 0,0 0,0 0,0 1,0-1,0 0,0 1,-2-2,-54-27,-39-5,-30-3,-13 5,-15 8,-7 7,-14 7,-2 5,7 3,18 3,21 0,25 9,40-9,44 0,38-10,23-9,30-1,21-6,0 4,12-5,-10-3,-3 4,-12-3,-18-3,-27 5,-33 26,2 0,-1-1,0 1,1-1,-1 1,0-1,1 1,-1-1,0 1,0-1,0 0,1 1,-1-1,0 0,0 1,0-1,0 1,0-1,0 0,0 1,0-1,0 1,-1-1,1 0,0 1,0-1,0 1,-1-1,1 0,0 1,-1-1,1 1,-1-1,-1-3,-1 1,1 1,-1 0,0 0,0 0,0 0,0 1,-5-3,-38-13,-25 4,-18 5,-8 3,-3 3,2 2,3 0,4 1,3 0,11-1,26-7,44 3,7 0,26-13,28-7,26-6,21 2,5-3,9-10,-3 5,-15-1,-14-2,-15 8,-12 0,-56 30,3-1,0 0,-1 0,1 0,-1-1,1 1,-1-1,3-4,-5 7,0-1,0 1,0-1,0 0,1 1,-1-1,0 1,0-1,0 1,0-1,0 1,0-1,0 0,-1 1,1-1,0 1,0-1,0 1,0-1,-1 1,1-1,0 1,-1-1,1 1,0-1,-1 1,1 0,0-1,-1 1,1 0,-1-1,1 1,-1 0,1-1,-1 1,0 0,-35-11,-23 5,-23 3,-18 3,-13 9,0 9,-5 1,14 6,16 5,24 4,60-32,-1 1,1 0,-1 1,1-1,0 1,-5 6,11-10,-2 1,-1 0,1-1,0 1,-1 0,1-1,0 1,0 0,0 0,0-1,0 1,0 0,0 0,0-1,0 1,0 0,0-1,0 1,1 0,-1 0,0-1,0 1,1 0,-1-1,1 1,-1-1,0 1,1 0,-1-1,1 1,-1-1,1 1,0-1,-1 1,2-1,0 1,1 0,0 0,0 1,1-1,-1-1,0 1,1 0,-1-1,1 0,3 0,57 2,31-14,26-2,29-8,6-6,1-6,-13-4,-17 6,-23-1,-21-1,-35 6,-46 28,-1-1,1 0,-1 0,0 0,1 0,-1-1,0 1,0 0,0-1,0 1,0-1,0 1,0-1,1-1,-8 0,4 1,0 0,0 0,0 0,0 1,0-1,0 1,0 0,-1 0,1 0,-1 0,1 0,-1 0,-2 0,-71-24,-30 4,-16 4,-19 5,-3 5,0 3,-5 3,-4 9,12 2,5 8,14-1,20-3,20-3,17-4,20 6,46-14,-1 1,-1 0,0 0,1 1,-1-1,0 0,1 0,-1 1,1-1,-1 0,1 1,-1-1,0 0,1 1,-1-1,1 1,-1-1,1 1,0-1,-1 1,1-1,0 1,-1 0,1-1,0 1,-1 0,12 0,17-3,36-10,23-10,20 1,5 2,14-4,-4-3,-14 3,-10-3,-17 5,-13-4,-12 5,-50 15,-1 2,1-1,0 0,-1 0,7-7,-10 9,0-1,0 0,-1 1,1-1,0 0,-1 0,1 0,-1 0,0 0,1-5,-1 7,-1-1,0-1,1 1,-1 0,0-1,0 1,0 0,-1-1,1 1,-1 0,1-1,-2-2,-2 1,1 0,0 1,1-1,-1 1,-1 0,1 0,0 0,-7-4,-39-20,-7 8,-9 6,-8 5,-13 13,5 11,6 2,9-1,9 5,60-23,-5 2,1 0,-1-1,1 1,0 0,-1 0,1 0,0 0,0 0,-1 0,1 1,0-1,0 0,0 0,0 1,0 1,-1-3,2 1,0-1,0 1,0-1,0 0,0 1,0-1,0 1,0-1,0 1,0-1,0 1,0-1,0 1,0-1,0 1,1-1,-1 1,0-1,0 1,1-1,-1 1,0-1,0 0,1 1,-1-1,1 0,-1 1,0-1,1 0,-1 1,1-1,-1 0,1 1,50 9,46-12,33-12,15-10,6-9,-10 3,-5-2,-6-3,-12-2,-19 6,-18 0,-16 6,-11-9,-17-3,-33 30,0 1,0 0,-1-1,0 1,3-11,-5 15,0-3,0 0,0 0,0 0,-1-1,0-8,-1 10,0-1,0 1,-1 1,1-1,-1 0,0 0,0 0,0 1,-3-5,3 4,-2-1,0 1,0-1,-1 1,1 0,-6-4,-5 0,2 1,1 1,-16-5,-53-13,-19 7,-19 6,-34 6,-15 11,-8 11,-21 9,1 16,-6 6,15 2,14 0,24-1,31-2,26-10,39-10,33-10,19-16,1-1,0 0,0 1,0-1,0 0,0 0,0 1,0-1,0 0,0 1,0-1,0 0,0 1,0-1,0 0,0 0,1 1,-1-1,0 0,0 1,0-1,0 0,1 0,-1 0,0 1,0-1,1 0,-1 0,0 0,0 1,1-1,-1 0,0 0,0 0,1 0,-1 0,0 0,1 0,-1 0,0 0,1 0,-1 0,0 0,0 0,1 0,34-4,28-13,33-1,27-8,20-5,7-4,16-4,-12-1,-13 6,-18 0,-7 0,-19 6,-17-1,-7-1,-3-3,-7-3,-6 7,-31 5,-28 24,2 0,0-1,1 1,-1-1,0 1,0-1,0 1,0-1,0 1,0-1,0 1,0-1,0 1,-1-1,1 1,0-1,0 1,0-1,0 1,-1-1,1 1,0 0,-1-1,1 1,0-1,-1 1,1 0,0-1,-1 1,1 0,0 0,-1-1,1 1,-1 0,1 0,-1-1,1 1,-1 0,1 0,-1 0,1 0,-1 0,-49-10,-22 6,-32 11,-24 18,-1 2,3 6,10 13,2-6,25 1,16-8,31-9,44-24,-2 0,0 0,-1 0,1 1,0-1,-1 0,1 0,0 0,-1 1,1-1,0 0,0 0,0 1,-1-1,1 0,0 0,0 1,0-1,-1 0,1 1,0-1,0 0,0 1,0-1,0 0,0 1,0-1,0 0,0 1,0-1,0 0,0 1,0-1,0 1,0-1,0 0,0 1,0-1,1 0,-1 0,0 1,0-1,0 0,1 1,-1-1,0 0,0 0,1 1,-1-1,0 0,0 0,1 0,-1 1,0-1,1 0,41 0,51-13,35-12,16-9,7-5,-2-3,-13-2,-22 0,-14 8,-12-8,-13 10,-5-2,-17 1,-7 7,-5-1,-11-2,-32 31,3-2,0 1,-1 0,1-1,0 1,-1 0,1-1,-1 1,0-1,1 1,-1-1,0 1,0 0,0-1,0 1,0-3,-3 2,2 1,-1-1,1 1,0-1,-1 1,1-1,-1 1,0 0,1 0,-1 0,0 0,0 0,1 0,-1 0,-3 0,-64-12,-45 5,-36 4,-20 12,-18 9,-5 10,11 7,22 4,5-4,21 0,24 1,23-6,19 0,14-6,26-6,29-15,8-2,38-11,32-12,15-9,15-14,26-13,6-2,3 1,-2 4,-20 12,-22 5,-20 3,-25 0,-57 35,3-1,0 1,0 0,0-1,0 1,0 0,0-1,0 1,-1-1,1 1,0-1,-1 0,0 1,1-1,-1 1,0-1,0 0,0 1,0-1,0 0,0 1,0-3,0 3,-1-1,0 0,0 0,0 0,0 0,0 0,0 1,-1-1,1 0,0 1,-1-1,0 0,1 1,-1 0,0-1,-3-1,-5-4,0 1,-1 1,-19-7,-50-11,-12 6,-13 6,-8 5,11 3,12 3,15 0,13 2,35-9,28 6,-2 1,1-1,0 1,0-1,0 1,-1 0,1-1,0 1,0-1,0 1,0 0,0-1,0 1,0-1,0 1,0-1,0 1,0-1,0 1,0 0,0-1,1 1,-1-1,0 1,0 0,0-1,1 1,-1 0,0-1,0 1,1 0,-1-1,0 1,1 0,-1-1,0 1,1 0,-1 0,0 0,1-1,0 1,34-16,39-7,17-6,9 3,11-3,-3-2,-4-4,-5 6,-6-2,-4-1,-11 6,-11-3,-10 7,-8-3,-4 5,-11-3,-11-3,-26 26,3-1,0 0,1 0,-1 0,0 0,0 0,0 0,0 0,0 0,-1 0,1 0,0 0,0 0,-1 0,1 1,0-1,-1 0,1 0,-1 0,1 0,-1 0,0 1,1-1,-1 0,0 0,-35-25,-20 4,-25 6,-18 5,-21 4,-18 13,-14 1,8 18,11 8,23-1,13-5,19-8,38-14,34-5,10-2,26-20,26-9,18-17,9-5,-2 7,-8-6,0 9,-16-5,-7 1,-7 0,-3 1,-1 2,-1 1,1 0,-7 1,-9 1,-24 40,1-2,1 1,-1 0,1-1,-1 1,0 0,0-1,0 1,0 0,0-1,0 1,-2-5,1 6,0-1,-1 0,1 0,0 0,0 1,-1-1,1 0,-1 1,0-1,1 1,-1-1,0 1,0 0,-2-1,-4-2,0 1,1 1,-1-1,-16-1,-65-5,-29 13,-15 12,-6 19,-10 7,-7 6,12 1,14 0,23-10,21-10,85-30,-3 2,0 0,-1 0,1 0,0-1,0 0,0 0,-1 0,-3-1,9 3,-1-2,0 0,0 0,0-1,0 1,0 0,1 0,-1 0,0 0,0 0,0-1,0 1,0 0,0 0,0 0,1-1,-1 1,0 0,0 0,0 0,0-1,0 1,0 0,0 0,0-1,0 1,0 0,0 0,0 0,0-1,-1 1,1 0,0 0,0 0,0-1,0 1,0 0,0 0,0 0,-1 0,1-1,0 1,0 0,0 0,0 0,0 0,-1 0,1 0,0 0,0-1,0 1,-1 0,1 0,0 0,0 0,0 0,-1 0,1 0,0 0,0 0,-1 0,1 0,0 0,31-29,26-9,18-16,18-3,-3 1,1 1,-10 5,-11 2,-19 3,-8 2,3 9,-11-6,9 7,-1-1,2 0,7 6,9-1,0 6,-11-2,-48 22,2 1,-1-1,1 0,-1 0,1 0,5-8,-8 11,-1-1,1 0,0 0,0 0,-1-1,1 1,0 0,-1-1,1 1,-1-1,0 1,1 0,-1-1,0 1,0-1,0-1,-3 2,2 0,0-1,0 1,0-1,-1 1,1 0,0 0,-1 0,1 0,-1 0,1 0,-1 0,0 0,1 1,-1-1,-2 0,-47-12,-35 6,-5 3,-13 3,-8 9,2 1,12 1,15-2,15-2,11-2,25-2,33-5,-1 3,0 0,-1 0,1 0,0 0,-1-1,1 1,0 0,0 0,-1 0,1-1,0 1,0 0,0 0,-1-1,1 1,0 0,0 0,0-1,0 1,-1 0,1-1,0 1,0 0,0 0,0-1,0 1,0 0,0-1,0 1,0 0,0-1,0 1,0 0,0-1,0 1,0 0,1-1,-1 1,0 0,0-1,0 1,0 0,1 0,-1-1,0 1,0 0,0 0,1-1,35-24,32-17,18-7,9-11,3 0,-1-6,-11 11,-4-4,-2 6,-18 2,0 3,-16 3,-4 10,-5 2,0 0,-17 7,-21 26,1-1,0 0,0 1,1-1,-1 0,0 1,0-1,0 0,0 1,0-1,0 0,0 0,0 1,0-1,0 0,0 1,0-1,0 0,-1 1,1-1,0 0,-1 1,1-1,0 0,-1 1,0-2,-1 0,0 1,0 0,0-1,-1 1,1 0,0 0,0 0,-1 1,1-1,-5 0,-43-6,-17 4,-10 2,-7 2,-3 0,-1 0,8 0,10 0,10 0,15-9,24-1,22 8,-1 1,0-1,0 1,0-1,0 0,0 1,0-1,0 1,0-1,0 1,0-1,0 0,0 1,0-1,0 1,1-1,-1 1,0-1,1 1,-1-1,0 1,1-1,-1 1,0-1,1 1,-1 0,1-1,-1 1,1 0,0-1,41-31,22 0,16-3,-1-3,4 7,-9-2,-7 1,-9 5,-15-1,-42 25,2 1,-1 0,0-1,0 1,0-1,0 1,0-1,0 0,1-5,-4 7,2-1,-1 0,0 0,0 0,0 0,0 0,-1 0,1 1,0-1,-1 0,1 0,-1 0,0 1,1-1,-1 0,-2-2,-1 2,1-2,-1 1,0 0,1 0,-1 1,0-1,0 1,-8-4,-5 1,1-1,-31-5,-58-4,-17 7,-17-5,5 3,8-7,20-5,20 1,16-4,67 22,-2 0,0 0,1 0,-1 0,1 0,0-1,-5-4,9 6,0 1,-1 0,0-1,0 1,1 0,-1-1,0 1,1-1,0 1,-1-1,1 1,0-1,0 1,0-1,0 1,0-1,0 0,0 1,0-1,1 1,0-2,1-1,0 1,1-1,-1 1,1 0,-1 0,1 0,0 0,0 0,0 0,5-3,3 1,1-1,-1 0,24-8,60-18,19-2,10-1,6-2,-6-3,-17 8,-19-1,-17 8,-5 7,-18-1,-6 4,-12-13,-11-5,-16 3,-7-3,-12-1,-9 5,1 0,4 6</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0T17:06:06.659"/>
    </inkml:context>
    <inkml:brush xml:id="br0">
      <inkml:brushProperty name="width" value="0.05" units="cm"/>
      <inkml:brushProperty name="height" value="0.05" units="cm"/>
      <inkml:brushProperty name="color" value="#0B868D"/>
      <inkml:brushProperty name="ignorePressure" value="1"/>
      <inkml:brushProperty name="inkEffects" value="ocean"/>
      <inkml:brushProperty name="anchorX" value="-3025.96948"/>
      <inkml:brushProperty name="anchorY" value="-4196.07666"/>
      <inkml:brushProperty name="scaleFactor" value="0.5"/>
    </inkml:brush>
  </inkml:definitions>
  <inkml:trace contextRef="#ctx0" brushRef="#br0">2089 171,'0'0,"0"7,-8 12,-18-2,-16 7,-16 5,-20 5,-9-5,4-6,-10-7,-7-6,0-5,10-3,12-2,5-1,9-1,-1 1,6 0,5 0,4 1,4 0,3 0,1 0,0 0,2 0,-1 0,0 0,-8 0,-1 0,-8 0,1 0,26 0,22 0,36 0,17 0,34 8,29 9,8 8,1 0,-5-4,1 2,2 4,-6 4,-6-4,-14-6,-14-6,-13-6,-9-4,-6-4,-5-1,-1-1,-18 0,-21 0,-5 1,-24-1,-39 8,-25 10,-28 8,-29 8,-15 4,-25 4,-5-7,0 1,13-1,24 3,30-8,55-6,58-15,13-1,5-5,1-1,-1 1,1-1,-1 0,1 0,0-1,8 1,90 3,62 5,25 7,5 0,-2-2,-13-3,-24-4,-15-3,-19-2,-23-1,-21-1,-8-1,-11 1,-8-1,-5 1,-11 7,-35-6,1 0,0-1,0 1,0 0,0-1,0 1,0 0,0 0,0-1,0 1,0 0,0 0,0 0,-1 0,1 0,0 1,0 0,-1-3,0 2,0 0,0 0,1 0,-1 0,0-1,0 1,0 0,0 0,0 0,0-1,0 1,-1 0,1 0,0 0,0-1,-1 1,1 0,0 0,-1-1,0 2,-25 13,-29 5,-25 6,-29 4,-14-3,-9 3,-3 10,9 4,9 2,20 0,9 0,16-1,10-9,18-2,43-31,-2 0,1-1,0 1,0 0,0 0,0 0,0 1,-2 5,3-8,1 0,-1 1,1-1,0 1,-1-1,1 1,0-1,0 1,0-1,0 1,1-1,-1 1,0-1,0 0,1 1,0 2,1-3,-1 1,1 0,-1-1,1 1,-1-1,1 1,0-1,0 0,0 0,-1 1,1-1,0 0,3 0,50 12,27-6,28-4,22-2,9-2,3 0,-1-1,-22 1,-12 0,-12 1,-17 0,-6 8,-10 1,-8 0,-15 6,-21-1,-23-12,3-1,0 0,0 0,0 0,-1 0,1 0,0 0,-1-1,1 1,-1 0,1 0,-1 0,1 0,-1-1,0 1,0 0,1-1,-1 1,0 0,0-1,1 1,-1-1,-2 1,-31 17,-29 4,-23 5,-18 5,-29 4,-8-5,-4 1,1 2,12 1,22 3,13 1,26 1,73-38,-4 0,-1 0,1-1,0 1,1 1,-1-1,0 0,1 0,-1 1,1-1,-1 1,1-1,0 1,0 0,-1 5,4-8,-1 2,-1 0,1 0,0 0,0 0,-1 0,1-1,0 1,1 0,-1-1,0 1,0-1,1 1,-1-1,1 1,-1-1,1 0,-1 0,1 0,0 0,3 1,5 6,2-1,1-2,23 9,66 11,36 1,10-6,5-5,-4-6,-13-3,-23-4,-23-2,-19 0,-15-1,-18 8,-22 0,-17-5,1-1,-1 0,1 0,0-1,-1 1,1 0,0 0,-1 0,1-1,-1 1,1 0,-1-1,1 1,-1 0,0-1,1 1,-1-1,0 1,1-1,-1 1,-1-1,-35 16,-37 5,-24 7,-17-4,-19 4,-22 11,-2 12,2 4,7 8,15-2,24 6,13-12,19 3,15-13,11-3,6-4,13 0,11 8,22-43,-2 1,1 1,0-1,1 1,-1 0,1 8,1-11,-1 1,0 0,1-1,0 1,-1 0,1-1,0 1,0-1,1 1,1 2,4 1,-2-3,0 1,0 0,0-1,0 0,0 0,6 2,57 17,30-6,33 2,21 3,-4-2,-1-3,-6-5,-5-4,-5-4,-4 7,-18-1,-10-1,-18-2,-13 7,-12-2,-8-1,-5-2,-12 5,-34-12,3 0,1-1,-1 0,0 1,1-1,-1 1,0 0,1-1,-1 1,0-1,0 1,1-1,-1 1,0-1,0 1,0 0,0-1,0 1,0-1,0 1,0 0,0-1,0 1,0-1,-1 1,1 0,0-1,0 1,-1-1,1 1,0-1,0 1,-2 0,-27 26,-31-3,-43 5,-29-6,-29 3,-13 3,-7 13,-9 10,-6 13,10-1,23-1,23-6,22-13,32-5,29-3,55-34,0-1,-1 1,1 1,-1-1,1 0,0 1,0-1,1 1,-4 5,4-8,0 1,1-1,0 1,0-1,-1 1,1 0,0-1,0 1,0 0,0-1,0 1,0 0,0-1,0 1,0 0,0-1,0 1,0 0,0-1,1 1,-1 0,0-1,0 1,1-1,-1 1,1 0,-1-1,0 1,2 0,-2 0,1 0,0 1,1-1,-1 0,1 0,-1 0,1-1,-1 1,1 0,0-1,0 1,2 0,39 5,17-3,20-3,25-1,22-1,26 1,4-1,-8 2,-7-1,-7 1,-5 0,-13 0,-9 0,-2 0,-7 0,-4 0,-5 0,-12 0,-35 0,-44 0,6 0,-10 0,-46 0,-44 0,-34 0,-39 0,-24 0,1 0,2 9,21 0,15-1,30 0,35 5,88-13,-3 0,0 1,0-1,0 1,0 0,0 0,1 0,-1 1,0-1,-3 3,8 1,15 0,61 3,51-3,38-2,42-1,25-2,0 0,-9-1,-23 1,-32-1,-37 1,-33 0,-43-9,-57 8,1 0,-1 1,1 0,0-1,0 1,-1 0,1-1,0 1,-1-1,1 1,-1-1,1 1,0-1,-1 0,1 1,-1-1,0 0,1 1,-1-1,1 0,-1 0,0 1,0-1,1 0,-1 0,0 1,0-1,0 0,0 0,0 0,0 1,0-1,0 0,0 0,-1-1,-3-1,2 0,-1-1,0 1,0 0,-1 0,1 0,-1 0,1 0,-9-3,-83-43,-62-13,-42-1,-32 2,6 12,16 13,31 13,38 11,27 6,28 6,20 1,30 2,35-2,8 0,55 18,67 8,57 8,48 5,8-5,-13-8,-24-8,-26-7,-13-7,-33-3,-21-2,-16-9,-19-2,-31 1,-41 6,-9 0,-45-2,-60 3,-44 1,-32 1,-29 1,-3 0,13 0,19 1,27-1,33 1,30-1,24 0,16 0,55-1,-2 1,0 0,0 0,0 0,-1-1,1 1,0 0,0-1,0 1,0 0,0-1,0 1,-1-1,1 0,0 1,-1-2,2 2,0-1,1 1,-1-1,0 1,0-1,0 1,1 0,-1-1,0 1,1-1,-1 1,0-1,1 1,-1 0,1-1,-1 1,1 0,-1 0,0-1,1 1,-1 0,1 0,-1 0,1-1,0 1,-1 0,1 0,-1 0,1 0,48-17,13-7,14 1,-2 4,-4 5,-8 5,-7 4,-14-5,-29 1,-29 1,-34 2,-28 2,-14 1,-14 2,-10 1,-5 0,4 0,-1 1,8-1,8 0,15 9,39-1,43-4,10 1,62-6,46-3,59-1,38 0,27 0,33-14,8-9,-22 2,-39-14,-49-3,-128 32,45-23,3-4,-77 33,-1-1,0 0,-1 0,8-8,-11 11,-2 0,0 0,0 0,0-1,-1 1,1-1,-1 0,2-5,-1 6,-1-1,-1 1,0-1,0 1,0-1,0 0,-1 1,1-6,-2 8,0-1,1 0,-1 0,1 0,-1 0,0 0,0 0,0 0,0 0,0 0,0 0,0 1,-1-1,-1-1,-36-28,-18 8,-31 5,-43-1,-30-3,-33-6,-1 3,1 6,14 5,24 5,22 4,21 3,23 2,43 1,39 0,10-1,27 1,27 0,26 0,20-9,5 0,0-1,-29 2,-48 2,-48 2,-42 1,-32 1,-21 1,-14 9,11 0,7 8,18-2,15-1,48-4,52-11,41-3,41-3,29 0,12 2,3 1,-3-6,-12 0,-32-8,-38 2,-65 15,1 1,0 0,0-1,0 1,0-1,0 1,0-1,0 1,0-1,0 0,0 1,0-1,0 0,-1 0,1 0,0 1,0-1,-1 0,1 0,-1 0,1 0,-1 0,1 0,-1-1,1-1,-2 1,0 0,0 1,0-1,0 0,0 0,-1 1,1-1,0 1,-1-1,1 1,-1 0,1-1,-1 1,0 0,0 0,-3-2,-61-29,-38 5,-28-4,-12 7,-11 6,-8 6,4 5,8 4,7 2,23 1,40 2,55-1,67-8,52-1,55 0,52-7,14-7,-4-7,-8-5,-19 4,-27 6,-24-1,-29 6,-24 5,-26-4,-54 19,2-1,0-1,0 1,0 0,0-1,0 1,0-1,-1 1,1-1,0 1,0-1,-1 1,1-1,0 0,0 1,-1-1,1 0,-1 0,1 0,-1 1,1-1,-1-1,-4 1,2-1,0 1,0 0,0 0,0 0,-1 0,1 0,0 1,-1-1,1 1,-1 0,-2-1,-74-6,-63 2,-36 3,-34 1,-31 1,3 9,10 9,8 7,23 8,40-4,28-5,23-7,34 2,42-4,35-15,-3 1,0 0,1-1,-1 1,1 0,-1-1,1 1,-1-1,1 1,-1 0,1-1,-1 1,1-1,0 0,-1 1,1-1,0 0,0 1,-1-1,1 0,0 0,0 1,-1-1,1 0,0 0,0 0,0 0,-1 0,1 0,0 0,1-1,79 0,41-11,46-12,18 1,8-6,-9-4,-14 6,-22 5,-22-2,-34-2,-87 23,1 1,-1-2,1 1,0-1,-1 1,9-8,-15 11,1 0,0-1,0 0,-1 1,1-1,0 0,0 0,-1 1,1-1,-1 0,1 0,0 0,-1 0,0 0,1 0,-1 0,0 0,1 0,-1 0,0 0,0 0,0 0,0 0,0 0,0 0,0-1,0 0,-6-2,3 1,-1 0,1 1,-1-1,1 1,-1-1,0 1,0 1,0-1,-7-2,-77-19,-43-2,-17-3,11 4,-7-3,22 5,21 5,21-2,24-5,54 24,0-1,-1-1,0 1,1-1,-1 0,1 0,0 0,0 0,-3-4,6 6,-2 0,1-1,0 1,0-1,0 1,0-1,-1 1,1-1,0 1,0-1,0 1,0-1,0 1,0-1,0 1,1-1,-1 1,0-1,0 1,0-1,0 1,1-1,-1 1,0 0,0-1,1 1,-1-1,0 1,1 0,-1-1,1 1,-1 0,0-1,1 1,-1 0,1-1,0 1,34-12,31 5,23 3,28 3,3 0,6 2,-6 0,0-8,-8-1,-17 0,-16 1,-14 2,-11 2,-41 2,-39 0,-37 1,-36 0,-29 0,-13 0,3 1,19-1,21 0,20 0,41 0,37 0,-5 0,10 0,-5 0,42 0,41 0,34 0,25 0,34-8,10-9,-4-8,-11-8,-20 4,-22-4,-27 8,-22 5,-17 7,-13 6,-16-5,-33 11,0 1,0-1,-1 1,1-1,0 0,0 0,0 1,0-1,0 0,-1 0,1 0,0 0,-1 0,1 0,-1 0,1 0,-1 0,1-1,-6 0,4-1,-1 1,1 0,-1 1,1-1,-1 0,0 0,0 1,0-1,0 1,0-1,-4-1,-66-28,-36-5,-20 4,-28 7,-28 8,-7 6,5 6,13 3,31 2,30 1,26 0,39 1,42-2,10 1,38 0,36-1,25 0,8 0,9 0,-5 0,-6 0,-8 0,-16 0,-30 0,-38 0,-51 0,-47 0,-54 0,-35 0,-35 0,-16 0,-14 0,7 0,28 0,40 0,38 0,49 0,59 0,58 0,40 0,45-8,17-1,7 1,-10 1,-6 2,-14 2,-22 1,-19 1,-17 1,-12-8,-9 0,-5 0,-10-15,-33 24,3-2,1 0,-1 1,0-1,1 0,-1 0,0 0,0 0,1 1,-1-1,0 0,0 0,0 0,0 0,0 0,0 0,0 1,-1-1,1 0,0 0,0 0,-1 0,1 1,0-1,-1 0,0-1,-1-2,-1 1,0-1,0 1,0 0,0 1,-1-1,-5-4,-36-17,-32-4,-12-3,-7 6,-1-3,26 6,72 21,-4 0,1 0,-1 0,1 0,0 0,-1 0,1-1,0 1,0-1,-4-3,7 4,-1 0,1 1,-1-1,0 0,1 1,-1-1,0 1,1-1,-1 1,1-1,-1 1,1-1,0 1,-1-1,1 1,-1-1,1 1,0 0,-1-1,1 1,0 0,-1 0,1 0,0-1,0 1,-1 0,1 0,0 0,-1 0,1 0,0 0,0 1,69-8,30 4,22 3,3 0,-13 1,-58-8,-43 4,-13-2,-37-2,-30 0,-26 3,-9 0,-2 3,-6 0,13 1,14 0,14 0,12 1,26-1,48 0,54 0,58 0,32 0,12 0,-10 0,-8 0,-26-8,-26-9,-88 12,-1 1,0 0,0-1,17-11,-17 11,-1-2,0 0,16-15,21-24,-15-2,-12 1,-10-8,-15 9,1 37,0 2,0 0,0 0,0 0,-6-8,-1 7,2 0,0 1,-1-1,-17-10,8 9,0 0,-1 1,-20-7,-92-23,-23 1,-6 1,18 6,16 9,24 6,47 7,47 6,11 1,48 0,37 1,18 2,-2-1,-10 1,-31-1,-55-1,-9 0,-45 1,-56-1,-36 0,-24 0,3 8,12 0,18 9,24-2,47-1,49-9,11 0,56 2,46-3,44-2,31-2,3 0,-13-1,-12 1,-30-1,-26-8,-15-8,-35 0,-54 18,4-1,-1 0,0-1,1 1,-1 0,0 0,1 0,-1 0,0 0,0-1,1 1,-1 0,0 0,1-1,-1 1,0 0,0 0,1-1,-1 1,0 0,0-1,0 1,0 0,1-1,-1 1,0 0,0-1,0 1,0 0,0-1,0 1,0 0,0-1,0 1,0 0,0-1,0 1,0-1,0 1,0 0,-1-1,1 1,0 0,0-1,0 1,0 0,-1 0,1-1,0 1,0 0,-1-1,1 1,0 0,0 0,-1 0,1-1,0 1,-1 0,1 0,-1 0,-6-3,-1 1,1 0,-1 0,1 1,-10-1,-98-7,-43 4,-32 3,7 9,24 2,32 0,21-1,42 6,63-15,0 1,0 0,0 1,-1-1,1 0,0 1,0-1,0 1,0-1,-1 1,1 0,0-1,0 1,0 0,0 0,1 0,-1-1,0 1,-1 2,8-2,-3 1,0-1,0 1,0-1,0 0,0-1,0 1,0 0,1-1,3 1,91 7,55-3,26-2,14-2,-15 0,-29-2,-31 1,-63 8,-55-8,1 0,-1 0,0 0,1 1,-1-1,0 0,1 0,-1 0,0 0,1 1,-1-1,0 0,0 0,1 0,-1 1,0-1,0 0,1 1,-1-1,0 0,0 0,0 1,1-1,-1 0,0 1,0-1,0 0,0 1,0-1,0 0,0 1,0-1,0 1,0-1,0 0,0 1,0-1,0 0,0 1,0-1,0 0,0 1,-1-1,1 0,0 1,0-1,0 0,0 0,-1 1,1-1,0 0,0 1,-1-1,1 0,0 0,-1 0,1 1,0-1,-1 0,1 0,0 0,-1 0,1 0,0 0,-1 0,0 1,-66 16,-54 6,-35 14,-11 5,0 5,15 8,19 0,17-1,97-41,-2 0,-24 21,34-26,0 2,1 0,-16 19,23-26,0 2,0-1,0 1,0 0,0 0,1 0,-3 9,6-11,-1-1,0 1,0-1,0 0,1 0,-1 0,1 0,-1 0,1 0,0 1,-1-1,1 0,0-1,0 1,1 0,-1 0,0 0,4 2,2 3,-1-2,1 0,0 0,0-1,1 0,12 5,19 5,49 10,87 14,38 0,1-6,-20-9,-28-7,-35-7,-33-5,-50-3,-69-2,-37 0,-44-9,-14-1,-11 2,3 1,16 2,19 2,79 0,-1 3,0-2,1 1,-13-6,24 8,-3-1,0 0,0 0,1 0,-1 0,1 0,-1 0,0 0,1-1,0 1,-1 0,1-1,0 1,0-1,0 0,0 1,0-1,-1-2,5 2,-3 0,1 0,0 0,-1 0,1 1,0-1,0 0,0 0,0 0,0 1,1-1,-1 1,0-1,1 1,-1-1,1 1,0 0,-1-1,3 0,62-45,31-12,36-10,21-7,13-6,-9 7,-24 6,-27 18,-96 41,1 2,1-1,18-17,-31 24,1 1,1-1,-1 0,1 0,-1 0,0 0,0 0,0 0,0-1,0 1,0 0,-1 0,1-1,-1 1,0 0,1-1,-1 1,0 0,0-1,-1-2,-1 0,0 1,0-1,-1 1,1 1,0-1,-1 0,0 0,0 1,0 0,-1-1,1 1,-7-4,-8-8,-2 1,-32-17,-92-29,-26 3,11 12,5 13,25 11,27 9,93 8,-2 1,0 1,0-2,-10-4,21 9,-1-1,0 0,0-1,0 1,0-1,0 1,0-1,0 1,0-1,0 0,0 1,0-1,0 0,0 0,1 1,-1-1,0 0,1 0,-1 0,1 0,-1 0,1 0,-1 0,0-2,3 3,-1-1,-1-1,1 1,0 0,1 0,-1 0,0 0,0 0,0 1,0-1,1 0,-1 0,0 1,1-1,-1 1,1-1,-1 1,1 0,1-1,63-10,29 3,11 3,3 3,-10 2,-7 0,-54-7,-38 7,0 0,-1 0,1 0,0 0,0 0,0 0,-1 0,1 0,0 0,0 0,0 0,0 0,-1-1,1 1,0 0,0 0,0 0,0 0,0 0,-1-1,1 1,0 0,0 0,0 0,0 0,0-1,0 1,0 0,0 0,0 0,0-1,0 1,0 0,0 0,0 0,0-1,0 1,0 0,0 0,0 0,0-1,0 1,0 0,0 0,0 0,0 0,1-1,-1 1,0 0,0 0,0 0,0 0,0-1,0 1,1 0,-1 0,0 0,-45-8,-27 2,-15 1,-16 2,6 1,2 2,12-1,29 2,45-1,42 0,37 1,28-1,11 0,-8 0,-11 0,-14 0,-13 0,-59-3,1 2,0 0,0 0,0-1,0 0,0 0,5-3,35-20,-3-9,-1-6,-9-11,1 7,-1 0,-6-7,2 9,-7-7,4 9,-6 18,-19 23,0-1,0 0,1 0,-1-1,0 1,1 0,-1 0,1 0,-1 0,0 0,1 0,-1-1,1 1,-1 0,1 0,-1 0,0 0,1 0,-1 1,1-1,-1 0,1 0,-1 0,0 0,1 0,-1 1,0-1,1 0,-1 0,1 0,-1 1,0-1,0 0,1 1,-1-1,0 0,1 1,0 21,-12 21,-3 16,-9 21,-7 9,4 4,4 9,6 7,6 14,14-3,2-4,11-1,-8-84,15 45,16 16,6-14,-8-31,-38-49,1 3,0 0,0 0,0-1,0 1,0 0,0-1,0 1,0-1,0 0,0 1,0-1,0 0,0 1,0-1,0 0,1 0,-1 0,0 0,0 0,0 0,0 0,0-1,0 1,1 0,-1-1,1 0,0-1,0 0,0 0,0 0,0 0,-1 0,1-1,-1 1,0-1,1 1,-1-1,0 1,-1-1,1 0,0-2,12-69,-7-27,-12-16,-3-3,-1 5,1 15,2 17,3 15,-7 37,12 32,-2-1,1-1,0 1,0 0,0 0,0 0,-1-1,1 1,0 0,0 0,0 0,0 0,-1 0,1 0,0-1,0 1,-1 0,1 0,0 0,0 0,-1 0,1 0,0 0,0 0,-1 0,1 0,0 0,0 0,0 0,-1 0,1 0,0 0,0 0,-1 0,1 1,0-1,0 0,0 0,-1 0,1 0,0 0,0 1,0-1,-1 0,1 0,0 0,0 1,0-1,0 0,0 0,0 0,-1 1,1-1,0 0,0 0,0 1,0-1,0 0,0 0,0 1,0-1,-9 51,2 32,3 25,1 24,2 7,0 4,1-19,1-21,-1-20,0-34,1-44,-1-8,0-45,0-45,0-35,0-23,0-15,0-7,-8-20,-1 17,-7 11,0 21,3 29,-6 41,18 71,0 1,0-1,0 1,0-1,0 1,-1-1,1 1,-1 0,0-1,0 1,0 0,0 0,-3-2,6 4,-2-1,1 1,-1 0,0 0,1-1,-1 1,0 0,1 0,-1 0,0 0,1-1,-1 1,0 0,1 0,-1 1,0-1,1 0,-1 0,0 0,1 0,-1 1,0-1,1 0,-1 0,0 1,1-1,-1 1,1-1,-1 0,1 1,-1-1,1 1,-1 0,1-1,-1 1,-1 2,0 0,-1 1,1 0,0-1,1 1,-1 0,-2 9,-17 73,-4 41,-4 27,-5 17,-4 15,6-6,8-10,7-12,7-21,5-9,4-24,1-19,1-18,-8-37,6-32,1 2,-1 0,0 0,1 0,-1 0,1 0,-1 0,1 0,-1 0,1 0,-1 0,1 0,-1-1,1 1,-1 0,1 0,-1-1,1 1,-1 0,1-1,-1 1,1 0,0-1,-1 1,1-1,-1 1,1-1,0 1,0-1,-1 1,1-1,0 1,0-1,0 1,0-1,-1 1,1-2,-24-58,-8-41,-5-32,-3-21,-11-5,-1 11,0 24,2 15,2 31,41 67,-1 1,0 1,-15-14,18 18,0 0,-1 1,1 0,-1 0,-11-4,13 8,0-1,1 1,-1-1,1 1,-1 0,0 0,1 0,-1 0,1 1,-1-1,1 1,-4 1,4 1,-1-1,0 1,0-1,0 1,1 0,-1 0,1 0,-1 1,1-1,-4 6,-2 1,0 2,1 1,-7 14,-16 51,9 34,8 13,6 10,5 2,3-1,2-18,8-45,0-38,-5-36,0-11,3-51,-3-42,-1-47,-2-13,-10-4,-8 14,-2 27,2 26,11 92,2-1,-1 0,0 0,-9-15,10 21,0 0,0 1,-1 0,1 0,-1 0,0 1,0-1,0 1,-6-4,6 2,-1 2,0 1,0-1,0 1,0 0,-1 0,-7-2,5 3,1 0,0 1,0-1,0 1,0 1,-9 1,-52 15,2 12,4 1,13 13,6-6,12 1,11 9,9 9,5 9,5 8,2-3,1-4,0-8,-1-5,1-22,-2-27,1-5,-1-33,1-25,-1-24,0-3,-1 4,1 9,0 9,0 43,8 57,9 55,8 40,-1 19,-3-10,2-4,-4-22,-5-21,4-27,-19-66,2 3,0-1,0 0,-1 0,1 0,0 0,1 0,-1 0,0 0,1 0,2 2,-4-3,0-1,1 0,-1 0,1 0,-1 0,0 0,1 0,-1 0,1-1,-1 1,0 0,1 0,-1 0,1 0,-1 0,0-1,1 1,-1 0,0 0,1-1,-1 1,0 0,1 0,-1-1,0 1,0 0,1-1,-1 1,0-1,0 1,0 0,1-1,-1 1,0 0,0-1,0 1,0-1,0 1,0-1,0 1,0 0,0-2,8-47,-4-40,-1-32,-2-23,-1-7,-1 7,0 14,1 38,-1 56,1 61,0 53,0 67,0 46,0 51,0 38,0 29,0 35,-9 2,-7-21,-9-28,-8-53,4-52,6-51,6-67,11-65,1-17,-1-53,4-75,2-67,1-64,0-41,0-33,0-14,0 5,-9 1,-9 31,-8 47,0 62,5 57,4 48,13 104,3-3,0 1,-1 0,0 0,1 0,-1 0,0-1,0 1,0 0,0 0,-1 1,1-1,-1 0,1 0,-1 1,1-1,-1 0,-4-1,4 7,0-3,0 0,0 1,0-1,0 1,0 0,0 0,1 0,-1-1,0 2,1-1,0 0,-1 0,1 0,0 1,0-1,0 0,-1 6,-10 32,-12 52,-8 117,7 67,8 58,6 25,14 2,20-35,11-48,8-49,-32-191,2 2,20 43,-28-66,3-1,1 0,1 0,10 15,-17-30,-1 1,0-1,0 1,0 0,1-1,-1 1,1-1,0 1,-1-1,1 0,0 0,0 0,-1 0,1 0,0 0,0 0,0-1,0 1,0-1,0 1,0-1,1 0,-1 0,3 0,-2 1,0-2,0 0,0 0,-1-1,1 1,-1-1,1 1,-1-1,1 0,-1 0,0 0,0 0,0 0,0-1,0 1,0-1,2-4,5-6,-1-2,0-1,9-27,24-83,-8-43,-9-25,-8-31,-8-27,-4-18,-3 3,-2 17,-1 22,0 38,1 35,0 29,0 30,1 24,-1 58,1 78,17 91,17 89,17 73,14 52,10 19,-1-23,-6-51,-16-72,-14-67,-15-57,-2-49,-20-67,-1 0,1-1,-1 0,1 1,0-1,-1 0,1 1,0-1,0 0,0 0,0 0,0 1,0-1,0 0,1-1,-1 1,0 0,0 0,3 1,-2 0,-1-2,0 0,0 0,0 0,0 0,0 0,1 0,-1 0,0 0,0-1,0 1,0 0,0-1,0 1,0-1,0 1,0-1,0 1,0-1,0 0,0 1,-1-1,2-1,0-1,1-1,0 0,0 0,0 0,-1 0,0 0,2-5,14-50,-6-15,-4-25,-4-23,-2-18,-2-30,-1-35,0-6,-8-7,-9-1,1 34,1 21,4 36,3 29,5 26,1 33,2 71,10 49,8 59,25 54,25 34,13 31,10-6,2-21,-8-19,-10-44,-11-40,-8-34,-7-34,-46-60,0 2,0 0,1-1,-1 1,0-1,0 1,1-1,-1 0,1 0,-1 0,1-1,-1 1,1 0,0-1,4 0,-6 1,1-1,0-1,0 1,0 0,0-1,-1 0,1 1,0-1,-1 0,1 0,0 0,-1 0,1 0,-1 0,0-1,1 1,-1 0,0-1,2-2,1-1,-1-1,0 0,0-1,0 1,-1 0,3-14,9-74,-6-29,-6-40,-2-23,-1-25,-1-9,0-5,1-7,0 11,0 21,1 30,-1 28,1 33,0 68,9 88,8 65,16 69,9 42,12 27,-6-12,-1-30,-2-42,-10-59,-34-102,2 1,-1 0,1-1,-1 0,2 1,6 8,-1-12,-2-16,1-46,-12-34,-13-32,-1-13,-8-4,4 16,4 12,-3 30,16 77,2 1,0-1,-1 1,0 0,-1 0,-5-8,8 16,0-2,0 0,0-1,1 1,-1 0,0 0,0 0,0 0,-1 0,1 1,0-1,0 1,0-1,0 1,-1 0,1 0,0 0,0 0,-1 0,-2 1,2 0,-2 1,1-1,0 1,0 1,-1-1,1 0,0 1,1 0,-1 0,0 0,-3 5,-3 8,1-2,0 1,0 0,-7 20,-45 114,3 36,10 23,13 11,12 5,10 7,15-19,5-29,11-22,9-27,-25-123,2 4,1 0,9 17,-15-31,2 0,-1 0,0 0,1 0,-1 0,0 1,1-1,0 0,-1-1,1 1,0 0,-1 0,1 0,0 0,0 0,0-1,-1 1,1 0,0-1,0 1,0-1,0 1,0-1,0 1,0-1,1 0,0 1,-2-2,1 0,-1 0,1-1,0 1,0 0,0-1,-1 1,1-1,-1 1,1-1,-1 1,0-1,1 1,-1-1,0 1,0-1,0 1,0-1,-1-2,3-51,-5-21,-10-18,0 2,0 9,3 27,12 55,-2-1,0 1,0-1,0 1,0-1,0 0,0 1,1-1,-1 1,1-1,-1 1,1-1,-1 1,1-1,0 1,0 0,1-2,-2 2,0 0,1 1,0-1,-1 1,1-1,0 1,0 0,-1-1,1 1,0 0,0 0,0 0,-1 0,1 0,0-1,0 1,0 1,-1-1,1 0,0 0,0 0,0 0,-1 0,1 1,0-1,1 1,38 26,-1 14,3-8,-40-34,0 2,1 1,0-1,0 1,0-1,0 0,0 0,0 0,7 0,-9-3,1 1,-1 1,1-1,-1 1,1-1,-1 0,0 0,1 1,-1-1,0 0,0-1,1 1,-1 0,0 0,0 0,0-1,0 1,0 0,1-4,1-2,0 0,0-1,-1 0,0 0,2-11,6-74,-6-30,6-38,-2-8,0 8,-3 26,-1 26,-2 25,-1 20,0 55,-1 68,-1 72,1 54,0 47,7 41,10 14,8-23,-1-39,-3-51,-6-47,-5-54,-4-53,-4-43,-1-48,-2-29,-8-21,-1-3,1 6,1 15,3 18,-7 16,10 46,18 43,10 23,11 22,5 5,-6-2,-8-21,-27-50,-1 4,0-1,1 1,-1-1,0 1,1 0,-1-1,1 1,-1-1,1 1,-1-1,1 1,0-1,-1 0,1 1,0-1,-1 0,1 1,0-1,-1 0,1 0,0 0,-1 1,1-1,0 0,-1 0,1 0,0 0,0 0,-1-1,2 1,0-4,0 1,-1 0,1 0,-1 0,0 0,0 0,0-1,-1 1,1 0,-1-6,7-69,-5-44,-11-17,-1-9,-8-8,0 3,3 21,4 17,3 22,4 52,2 39,2 12,-1 51,1 52,1 40,8 13,9 3,8-16,-1-25,-4-19,-14-31,-8-79,1 3,0 0,0 0,0 0,-1 0,1 0,0 0,-1-1,1 1,-1 0,0 0,0 0,0-1,1 1,-2 0,1-1,0 1,0-1,-2 2,3-2,-1-1,0 1,0-1,0 0,0 1,0-1,0 0,0 0,0 0,0 0,0 0,-1 0,1 0,0 0,0 0,0-1,0 1,0 0,0-1,0 1,0 0,0-1,0 0,0 1,0-1,1 1,-2-2,-53-36,40 19,-31-40,-34-44,2-9,-4-9,8 13,8 14,8 17,15 14,36 59,1-1,1-1,-1 1,0 0,-10-5,14 10,0-1,-1 0,1 0,0 1,-1-1,1 0,-1 1,1 0,-1 0,1 0,-1 0,1 0,-1 0,1 1,-4 0,2 2,0-1,0 0,0 0,1 1,-1-1,1 1,-1 0,1 0,0 0,-4 6,-2 5,0-1,2 1,-10 22,6-7,-12 45,-2 55,9 27,7-3,5-11,3-23,2-24,0-46,-3-48,2-1,0 0,0 1,0-1,0 0,0 0,0 1,0-1,0 0,0 1,0-1,0 0,0 1,0-1,0 0,0 1,0-1,0 0,-1 1,1-1,0 0,0 0,0 1,-1-1,1 0,0 0,0 1,0-1,-1 0,1 0,0 0,-1 0,1 1,0-1,0 0,-1 0,1 0,0 0,-1 0,1 0,0 0,-1 0,1 0,0 0,-1 0,1 0,0 0,-1 0,1 0,0 0,-1 0,1 0,0 0,0-1,-1 1,1 0,0 0,-1 0,1-1,-24-36,-9-44,-5-36,-5-18,-9-8,0-10,-1 3,2 13,3 13,3 23,9 20,2 25,32 56,1-2,-1 0,1 1,-1-1,1 1,-1 0,0-1,0 1,0 0,0 0,0 0,0 0,0 0,0 0,-4 0,6-1,-2 2,1 0,0 0,0 0,0 0,-1 0,1 0,0 0,0 1,-1-1,1 0,0 1,0-1,0 1,0-1,-1 1,1-1,0 1,0 0,0 0,-1 1,-2 1,0 1,1-1,0 1,0 0,0 1,-4 7,-14 35,6 7,-4 2,4-3,4-2,3-3,-5-11,-6-2,-7 6,-6 19,4 10,5 9,7-4,5-5,6-9,3 2,2-6,0-12</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0T17:06:52.130"/>
    </inkml:context>
    <inkml:brush xml:id="br0">
      <inkml:brushProperty name="width" value="0.05" units="cm"/>
      <inkml:brushProperty name="height" value="0.05" units="cm"/>
      <inkml:brushProperty name="color" value="#AE198D"/>
      <inkml:brushProperty name="ignorePressure" value="1"/>
      <inkml:brushProperty name="inkEffects" value="galaxy"/>
      <inkml:brushProperty name="anchorX" value="-460.66736"/>
      <inkml:brushProperty name="anchorY" value="-6200.78662"/>
      <inkml:brushProperty name="scaleFactor" value="0.5"/>
    </inkml:brush>
  </inkml:definitions>
  <inkml:trace contextRef="#ctx0" brushRef="#br0">2555 176,'0'0,"-7"0,-20 0,-7 0,-15 0,-4 0,-1 0,1 0,-6 0,3 0,3 0,3 8,-6 9,-5 0,1-2,3 5,3 5,-4-3,12 4,2-4,4-6,1-4,0-6,-1-2,-8-3,-1-1,0-1,0 0,2 0,2 0,18 1,18-1,35 1,40 0,27 9,4 0,19 8,-1-1,5-3,-7-2,1-4,-6-3,-8-3,-14 0,-13-1,-29-1,-34 0,-41 1,-35-1,-36 1,-10 0,-29 8,-5 9,-1 8,3 7,4-3,14-5,-4 1,11 3,17 4,18-6,16-5,12-6,9-6,14 3,19-2,15-8,-1-1,0 0,1 0,-1-1,0 1,1 0,-1 0,0 0,1-1,-1 1,1 0,-1 0,1-1,0 1,-1-1,1 1,-1 0,1-1,0 1,1 0,26 13,37 7,22-4,29-2,21-5,15-4,-6-2,-3-3,-22-1,-23 0,-20-1,-17 0,-28 1,-35 1,2-1,0 0,0 0,0 0,0 0,0 1,-1-1,1 0,0 0,0 0,0 0,0 0,0 0,0 1,0-1,0 0,0 0,0 0,-1 0,1 0,0 1,0-1,0 0,0 0,0 0,0 0,0 0,0 1,0-1,0 0,0 0,0 0,0 0,1 1,-1-1,0 0,0 0,0 0,0 0,0 0,0 0,0 1,0-1,0 0,0 0,1 0,-1 0,0 0,0 0,0 0,0 0,0 1,1-1,-1 0,0 0,0 0,0 0,0 0,0 0,1 0,-1 0,0 0,-20 9,-33 7,-25 8,-13-1,2-4,-9 3,11 3,10-3,3-4,9 3,8 4,6 4,13 5,20-4,19-28,-1 0,0 0,0-1,0 1,0 0,0 0,1-1,-1 1,1 0,-1-1,1 1,-1 0,1-1,0 1,0-1,1 3,-1-2,1 1,1 0,-1 0,1-1,-1 1,1-1,0 0,4 3,48 13,24-6,19-5,15-4,17-2,6-2,2 0,-10 0,-19 0,-19 0,-28 8,-38 2,-26-8,2 0,0 0,-1 0,1 0,-1 0,0 0,1 0,-1-1,0 1,1 0,-1 0,0-1,0 1,0 0,0-1,1 1,-1-1,0 0,0 1,0-1,0 1,-2-1,-56 16,-38 14,-38 14,-15 14,-4-6,-6 8,5 5,23-3,17-3,22-5,20-4,23-4,47-42,0 0,1 0,-1 0,1 0,-1 0,1 1,0-1,-1 7,5-10,-2 0,0 1,0 0,0-1,0 1,0 0,1-1,-1 1,1 0,-1-1,1 1,0-1,-1 1,1-1,0 1,0-1,0 0,0 1,0-1,1 0,0 1,3 2,0-1,0 0,0 0,0-1,1 1,-1-1,1-1,5 3,17 1,44 5,67-2,40-5,31-2,22-2,-3-1,-17 0,-31 0,-40 1,-34 1,-63 7,-42 1,-14 1,-37 17,-34 6,-32 6,-7 3,1 9,7 11,0-1,8-1,15 4,6-12,22-4,54-38,1-1,0 0,-12 18,18-24,-1 3,1-1,-1 0,1 1,0-1,1 1,-3 7,5-11,-2 1,1-1,0 1,0 0,0-1,1 1,-1-1,0 1,1 0,-1-1,1 1,-1-1,1 1,0-1,0 1,-1-1,1 0,0 1,2 0,1 1,-1 0,1-1,0 0,-1 0,1 0,0 0,0-1,0 1,7 1,64 9,23-6,25-4,18-3,22-1,9 0,4 1,-6-1,-27 1,-29 1,-100 3,0-1,0 0,24 7,-37-10,1 1,1 1,0 0,-1 0,1 0,-1 0,0 0,1 0,-1 1,0-1,0 1,0 0,3 2,-6-3,1 0,0 0,0 0,0 0,0 0,0 0,0 0,0 0,-1 0,1 0,0-1,-1 1,1 0,0 0,-1 0,1 0,-1 0,1-1,-1 1,0 0,1 0,-1-1,0 1,0 0,1-1,-1 1,0-1,0 1,0-1,-1 1,-55 30,-49 5,-32 3,-13 2,-11 9,10 2,15-1,25-1,24-11,27-2,23-2,36-33,1 0,0 0,0 1,-1-1,1 0,1 1,-1-1,0 0,0 1,1-1,0 1,-1 4,2-6,-1 1,1 0,-1-1,1 1,-1 0,1 0,0-1,0 1,0 0,0-1,0 1,0-1,0 0,0 1,1-1,2 2,5 4,-1-3,1 1,-1-1,16 6,55 13,21-6,14-6,9-5,-4-4,-15-1,-17-2,-15 0,-39 0,-27 0,-39 17,-25 8,-34 2,-19 4,-22 12,-6 4,5-6,-6 7,12 8,19 1,11-2,26-2,64-43,-1-1,1 1,1 0,-10 13,17-19,-2 1,0 0,1 0,-1 0,1 0,0 0,0 0,0 1,0-1,1 0,0 7,0-7,1 0,-1 0,1 0,1 1,-1-1,0 0,1 0,0 0,0-1,0 1,3 4,3 3,-1-2,1 0,1 0,14 11,4-1,45 25,66 18,31-4,31-4,6-4,-18-12,-32-12,-27-9,-39 0,-40-5,-41-8,-11 0,-26 10,-45 5,-26 8,-20-2,-10 11,-5 5,-1 10,-6 3,1-1,11-2,11-10,12 5,19-2,15-9,21 1,26-10,24-25,1-1,0 1,-1-1,1 1,0 0,-1-1,1 1,0 0,0-1,0 1,-1 0,1 0,0-1,0 1,0 0,0 0,0-1,0 1,1 0,-1-1,0 1,0 0,0-1,1 1,-1 0,1 0,1 1,-1-1,1 0,-1 0,1 0,0 0,-1 0,1 0,0-1,0 1,0 0,-1-1,5 1,42 5,25-3,21-3,15-1,10 0,7-1,2 1,2 0,-9 1,-10-1,-9 1,-16 0,-32 0,-55 1,2-1,0 0,0 0,-1 0,1 0,0 0,0 0,0 0,-1 0,1 0,0 1,0-1,-1 0,1 0,0 1,-1-1,1 1,0-1,-1 0,1 1,-1-1,1 1,0-1,-1 1,1 0,-1 1,-1-1,1 0,-1 1,0-1,0 0,0 0,0 0,0 0,0 0,0-1,0 1,0 0,0 0,0-1,0 1,-2 0,-60 16,-29 7,-22 13,-12 14,-7 3,-1 10,17-10,19-4,19-4,16-10,11-3,17-1,20-7,18-24,-3 0,0 0,1 0,-1 0,1 0,-1 0,1-1,-1 1,1 0,0 0,-1 0,1 0,0-1,0 1,-1 0,1-1,0 1,0 0,0-1,0 1,0-1,0 0,2 1,51 11,28-5,30-4,23-2,17-2,11 0,-2-1,-7 1,-15 0,-17 1,-15 0,-19-1,-18 10,-69-9,1 1,1 0,0 0,0-1,0 2,-1-1,1 0,-1 0,1 1,-1 0,5 2,-6-3,0 0,-1 0,1-1,-1 1,1 0,-1 0,1 0,-1 0,1 0,-1 0,0 0,1 0,-1 0,0 0,0 0,0 0,0 0,0 0,0 0,0 0,0 0,0 0,0 0,-1 0,1 1,-2-2,1 3,0-1,-1 0,1 0,-1 0,0 0,0 0,1-1,-1 1,0 0,-1-1,-1 2,-54 26,-25 3,-22 4,-29 2,-9-6,4 9,19 1,6 2,19-8,24-1,25 0,46-35,-1 1,0 0,0 1,0-1,0 0,0 0,0 1,1-1,-1 0,0 1,1-1,-1 0,1 1,-1-1,1 1,0-1,0 1,0-1,0 3,0-3,0 0,1 0,-1 1,1-1,0 0,-1 0,1 0,0 0,0 0,0 0,0 0,0 0,0 0,0 0,0-1,0 1,0 0,0-1,1 1,1 0,44 13,20-7,12-4,-2-2,-4-2,-9 0,-8 0,3-1,-14 10,-11 8,-34-17,1 2,1 0,-1 0,0 0,0 0,0 0,0 0,0 1,0-1,0 0,0 0,-1 1,2 2,-2-3,1 1,-1-1,0 1,0-1,0 0,0 1,-1-1,1 1,0-1,0 0,-1 1,1-1,-1 0,1 0,-2 2,-17 27,-21 12,-24-4,-21 1,-9 1,-13 1,-7 8,2 1,13 0,15-2,15-10,12-1,9-2,13 1,36-36,-2 2,0-1,0 1,1-1,-1 1,0 0,1-1,-1 1,1 0,-1 0,1-1,0 1,-1 0,1 0,1 2,-2-3,1 0,0 1,1-1,-1 0,0 0,1 0,-1 1,1-1,0 0,-1 0,1 0,0 0,0 0,-1 0,1 0,0 0,0 0,1 1,35 12,9-6,14-4,2-4,6 0,6-10,-5-8,2-9,-5 2,-23 3,-44 22,2 0,0 0,0-1,-1 1,1-1,0 1,0-1,-1 1,1-1,0 0,-1 1,1-1,-1 0,1 0,-1 1,1-1,-1 0,1 0,-1 0,0 1,0-1,1-2,0 3,-1-1,0 1,-1-1,1 1,0-1,0 1,-1-1,1 1,0-1,0 1,-1-1,1 1,-1 0,1-1,0 1,-1 0,1-1,-1 1,1 0,-1-1,1 1,-1 0,1 0,-1 0,1-1,-1 1,0 0,0 0,-36-6,-19 4,-15 1,-18 10,-5 9,31 1,28-2,35-18,0 1,0 1,-1-1,1 0,0 0,0 0,-1 0,1 1,0-1,0 0,-1 0,1 1,0-1,0 0,0 0,0 1,-1-1,1 0,0 0,0 1,0-1,0 0,0 1,0-1,0 0,0 1,0-1,0 0,0 1,0-1,0 0,0 0,0 1,0-1,0 0,0 1,0-1,1 0,-1 0,0 1,0-1,0 0,0 0,1 1,-1-1,0 0,0 0,1 1,-1-1,0 0,0 0,1 0,-1 0,32 9,32-3,25-12,19-2,13 0,6 0,3 2,1 2,-1 2,-9 1,-18 1,-19 0,-16 0,-21-8,-26-1,-25 9,3-1,0 0,0 0,0 1,0-1,0 0,0 1,-1-1,1 1,0-1,0 1,0-1,-1 1,1 0,0 0,-1 0,-1 0,-50-8,-38 3,-37 2,-23 1,-24 1,1 1,-3 1,19-1,11 9,27 0,25 0,13 7,40-2,35-12,9-1,43 0,35-13,27-17,23-8,10 1,3-2,-2 8,-3-1,-20 8,-30-3,-36 7,-52 19,0 0,1 0,-1 0,1 0,-1-1,1 1,-1 0,1 0,-1 0,1-1,-1 1,1 0,-1-1,0 1,1 0,-1-1,1 1,-1 0,0-1,1 1,-1-1,0 1,0-1,1 1,-1-1,0 1,0-1,0 1,0-1,1 1,-1-1,0 1,0-1,0 1,0-1,0 1,-1-2,-1 1,-1-1,1 1,-1 0,1 0,-1 0,1 0,-1 1,1-1,-1 1,-5-1,-69-4,-37 2,-36 3,-25 0,-19 1,-4 0,-6 0,14 0,33-1,32 0,57-8,56 1,13-3,2 9,1-1,-1 0,1-1,0 2,0-1,0 0,0 1,7-2,94-20,46-6,33 4,12-4,3-3,4-2,-23-4,-25 7,-24-1,-45 7,-86 25,2-1,0 1,0-1,0 0,0 0,0 0,0 0,0 0,0 0,0-1,-1 1,1 0,0-1,2-2,-5 3,1 0,-1 0,1 0,-1 1,1-1,-1 0,0 1,0-1,1 0,-1 1,0-1,0 1,0-1,1 1,-1-1,0 1,0 0,0-1,0 1,0 0,0 0,0 0,0 0,0 0,0 0,0 0,-1 0,-82-6,-40 11,-37 3,-25 10,-17 7,7 15,14 13,25-4,23 0,38-2,93-44,-3 0,1 1,0-1,0 1,1 1,-1-1,1 1,-7 8,12-11,-2-1,0 1,1-1,-1 1,1-1,-1 1,1 0,0-1,0 1,0 0,0-1,0 1,0 0,0-1,0 1,1 0,-1-1,1 1,-1-1,1 1,-1-1,1 1,0-1,0 1,2 1,-1 0,1 1,1-1,0 1,0-1,0 0,0-1,1 1,-1 0,1-1,6 2,15 7,51 11,59 3,22-8,14-7,-11-4,-17-4,-18-2,-41-1,-48 0,-50-1,-35 1,-33 9,-15 0,-6 8,0 0,19 5,23 7,57-28,-1 3,0-1,1 1,-1-1,1 1,0 0,-5 5,10-8,-2 1,-1-1,1 1,0-1,0 1,0 0,0-1,0 1,0 0,0-1,0 1,0 0,0-1,0 1,0 0,0-1,1 1,-1-1,0 1,0 0,1-1,-1 1,0-1,1 1,-1-1,1 1,-1-1,1 1,-1-1,1 0,-1 1,1-1,-1 1,1-1,-1 0,1 0,0 1,8 2,-2-1,1 1,0-1,0 0,10 0,88 7,57-4,57-3,38-2,9-1,13 0,-17 0,-23 0,-40 1,-46-1,-65 1,-77 0,-19 0,-78 0,-71 0,-60 0,-42 0,-10 0,-5 0,27 0,22 0,39 0,34 0,37 0,38 8,70-6,1-1,0 0,1 0,-1 1,0 0,1 0,-8 4,13-7,-2 1,1 1,-1-1,1 0,-1 0,1 1,-1-1,1 0,0 1,-1-1,1 1,0-1,-1 0,1 1,0-1,-1 1,1-1,0 1,0-1,0 1,-1-1,1 1,0-1,0 1,0 0,0-1,0 1,0-1,0 1,0-1,0 1,0-1,0 1,0-1,1 1,-1-1,0 1,1 0,2 1,-1-1,1 1,-1 0,1-1,0 1,0-1,0 0,0 0,0 0,4 1,1-4,2 2,0 0,0 0,13-3,56-6,10-11,4-9,0-6,-1 5,-3-3,-9 6,-3 8,-2 6,-7 6,-6 4,-8 2,-5 2,-29 0,-29 0,-34 0,-32 0,-22 0,-26-1,-18 0,-6 0,-8 0,4 0,4 0,15 0,14 0,21 0,19 0,16 0,28 0,29 0,8 0,33 0,34 0,25-8,18-9,3 0,13-7,-5 3,-8-4,-18 4,-16 5,-16 5,-12-4,-8 3,-5 2,-2 3,-1 3,1 2,-16 1,-42-7,-25 0,-31 0,-22 1,-16 3,-10 1,-13 1,-3 2,0 0,18 0,22 0,19 1,34-1,41 0,9 0,53 0,61 0,52 0,31 0,34 0,9 0,-17 0,-23 0,-34-8,-135 4,46-9,-80 13,3-1,-1 0,0 1,1-1,-1-1,0 1,0 0,1-1,-1 0,0 0,-1 0,1 0,0 0,3-4,-7 3,1 1,-1 0,1 1,0-1,-1 0,1 0,-1 0,1 1,-1-1,0 0,0 1,1-1,-1 1,-1-1,1 1,0-1,0 1,0 0,-1-1,1 1,-1 0,1 0,-1 0,1 0,-1 0,-1 0,-16-9,-1 0,0 1,-25-8,-112-32,-44-1,-21 10,-10 2,16 2,37 7,40 9,29 6,44 7,53 4,65 2,65 2,44 1,42-1,9 0,1-8,-17-9,-27-1,-19-6,-23 2,-26 5,-22 4,-17 4,-29 4,-29 3,-8 0,-41 1,-51 1,-41 0,-27 0,-13-1,-6 1,-7-1,9 0,14 0,21 0,28 0,43 0,47 0,58 0,58-8,40-9,19-1,16 3,6 2,-4 5,-8 3,-10 2,-9-6,-22 1,-23 0,-95 7,4 0,1 1,0 0,0-1,-1 0,1 0,0 0,-1 0,1 0,-1 0,1-1,3-2,-8 3,2 0,0 0,-1 0,1-1,-1 1,0 0,1 0,-1 0,0 0,0 0,1 1,-1-1,0 0,0 0,0 0,0 1,0-1,0 0,0 1,0-1,0 1,-1 0,1-1,0 1,0 0,-2-1,-67-18,-42 2,-29 4,-10 5,-10 3,11 3,-1 10,23 1,15 0,22-1,18-2,14 6,11-2,6 0,45-10,-3 0,0 0,-1 0,1 0,-1 0,1 0,0 0,-1 0,1 0,0 0,-1 0,1 0,-1 0,1 1,0-1,-1 0,1 0,0 0,0 1,-1-1,1 0,0 0,-1 1,1-1,0 0,0 1,0-1,-1 0,1 1,0-1,0 0,0 1,0-1,-1 1,31 4,34-2,51-10,30-10,29-8,-6 1,-15-5,-25-4,-20-3,-23 6,-17 6,-30 0,-39 24,1 0,1-1,-1 1,1 0,-1-1,1 1,-1-1,0 1,1 0,-1-1,0 1,1-1,-1 0,0 1,0-1,0 1,1-1,-1 1,0-1,0 1,0-1,0 0,0 1,0-1,0 1,0-1,0 1,0-1,0 0,0 1,-1-1,1 1,0-1,0 1,-1-1,-2-1,0 0,1 1,-1-1,0 1,0 0,1 0,-1 0,0 0,0 0,-5 0,-69-7,-35 3,-27 3,-17 2,-20 0,-14 1,-1 0,26 0,23 8,31 0,26-1,36 0,48-6,10 1,51 0,51-2,59 0,30-1,28 0,24 0,2-9,-6-8,-25-8,-44 0,-26-3,-37 4,-102 19,1 0,27-12,-41 17,0 0,1-1,-1 1,0-1,1 0,-1 1,0-1,0 0,1 0,-1 0,0 0,0 0,0 0,0 0,0-1,-1 1,1 0,0 0,0-1,0-2,-1 3,-1 0,0 0,1 0,-1 0,0 0,0 0,0 0,0 0,0 1,0-1,0 0,0 0,0 1,0-1,0 0,0 1,0-1,0 1,-1 0,1-1,0 1,0 0,-3 0,-70-11,-39 4,-36 4,-44 2,-29 10,-10 9,-12 9,2 6,7 5,24 4,32-8,40-8,35-8,28-7,29 2,49-13,-2 0,0 0,-1 0,1 0,0 0,0 0,-1 0,1 0,0 0,-1 0,1 0,0 0,0 0,-1 0,1 0,0 0,0 0,0 1,-1-1,1 0,0 0,0 0,0 0,-1 1,1-1,0 0,0 0,0 0,0 1,-1-1,1 0,0 0,0 1,0-1,0 0,0 0,0 1,0-1,0 0,0 0,0 1,0-1,0 0,0 0,0 1,0-1,0 0,0 0,0 1,0-1,0 0,0 0,1 1,-1-1,0 0,0 0,0 0,0 1,0-1,1 0,-1 0,0 0,0 1,1-1,30 8,51-2,27-11,18-10,9-2,3-7,-9-5,-21-5,-11 4,-26-1,-32 6,-42 23,2 1,0 1,0-1,1 0,-1 0,0 0,0 1,0-1,0 0,0 0,0 0,0 1,0-1,0 0,0 0,0 0,-1 1,1-1,0 0,0 0,-1 0,1 1,-1-1,1 0,0 1,-1-1,0 0,1 1,-1-1,1 1,-1-1,0 1,1-1,-1 1,0-1,0 1,-2-3,-2 0,0 0,0 0,-1 1,1 0,-12-3,-70-11,-23 5,-25 5,-7 4,6 1,19 2,21 0,53 0,75 0,80-1,60 1,45-1,36-8,-10-1,-28 1,-35-7,-43 1,-44-6,-46 3,-48 17,2 0,-1 0,0 0,1-1,-1 1,0 0,0 0,0 0,1-1,-1 1,0 0,0-1,0 1,1 0,-1 0,0-1,0 1,0 0,0-1,0 1,0 0,0-1,0 1,0 0,0-1,0 1,0 0,0-1,0 1,0 0,0-1,0 1,0 0,0-1,0 1,0 0,-1-1,1 1,0 0,0 0,0-1,-1 1,1 0,0 0,0-1,-1 1,1 0,0 0,0 0,-1-1,1 1,0 0,-1 0,1 0,0 0,-1 0,1 0,0 0,-1 0,1 0,0 0,-1 0,-57-11,-52 5,-42 2,-30 3,-19 1,13 0,13 9,25 0,22 9,27-2,22-3,72-8,0-3,1 1,-1 0,0 0,-11 8,16-11,0 2,0-1,0 1,0-1,0 1,0 0,0 0,1 0,-1 0,1 0,-3 5,3-7,1 1,-1-1,1 1,0 0,-1 0,1 0,0 0,0 0,0 0,0 0,0-1,0 1,0 0,0 0,0 0,0 0,0 0,1 0,-1-1,0 1,1 0,-1 0,1 1,3 0,-1 0,0 0,0-1,-1 1,1-1,0 1,0-1,0 0,7 1,57 9,41-13,44-13,46-17,21-10,10-5,-5-10,-5 8,-20 2,-29 3,-29 10,-32 1,-109 33,5-2,-1 0,1 1,-1-2,1 1,-1-1,0 1,7-6,-14 6,3 2,0-1,0 1,0-1,0 0,-1 1,1-1,0 1,0-1,0 1,0 0,-1-1,1 1,0-1,0 1,-1-1,1 1,0 0,-1-1,1 1,-1-1,1 1,0 0,-1 0,1-1,-2 1,-25-12,-69-15,-42 4,-35 5,3 6,12 4,20 5,26 1,25 3,19 0,32 0,31-1,8 1,26-1,24 1,18-1,2 0,5 1,-5-2,-7 1,-8 0,-7 0,-29 0,-38 0,-27 0,-39 9,-23 8,-8 9,8-2,6-3,15-6,13-5,12-4,8-4,32-1,45-2,44 0,48 0,37 1,3-1,9 0,-14-7,-18-9,-24 0,-25 2,-35 3,-52 10,1 2,0 0,1 0,-1 0,1 0,-1 0,0 0,1 0,-1 0,0-1,1 1,-1 0,0 0,1 0,-1-1,0 1,1 0,-1 0,0-1,0 1,1 0,-1-1,0 1,0 0,0-1,0 1,1 0,-1-1,0 1,0 0,0-1,0 1,0-1,0 1,0 0,0-1,0 1,0 0,0-1,0 1,0-1,0 1,0 0,-1-1,1 1,0 0,0-1,0 1,0 0,-1-1,1 1,0 0,0-1,-1 1,-6-4,1 0,0 1,0 0,0 1,-11-4,-93-22,-52 3,-32 4,-21 6,-16 6,14 4,18 3,32 2,28 0,48 1,60 1,70-2,70 1,50 0,42-1,4-8,-24-1,-18 1,-26-8,-12 3,-24-7,-53 3,-49 17,2 0,-1 0,0 0,0 0,1-1,-1 1,0 0,1 0,-1 0,0-1,0 1,1 0,-1 0,0 0,0-1,0 1,1 0,-1 0,0-1,0 1,0 0,0-1,0 1,0 0,1-1,-1 1,0 0,0-1,0 1,0 0,0-1,0 1,0 0,0-1,0 1,-1 0,1 0,0-1,0 1,0 0,0-1,0 1,0 0,-1 0,1-1,0 1,0 0,0 0,-1-1,1 1,0 0,0 0,-1 0,1-1,0 1,-1 0,1 0,0 0,0 0,-1 0,1 0,0-1,-1 1,1 0,0 0,-1 0,-65-10,-62 12,-49 11,-39 19,-23 8,-7-2,-5 10,7 1,24 0,43-10,42-10,45-2,45-7,43-17,11-1,43-11,42-4,49-9,49-7,15-6,-4 4,-6-1,-26-2,-25 6,-32 7,-27 7,-12 5,-16-3,-8 3,2-7,-3 1,-3 3,-33 3,-38 3,-43 3,-37 2,-30 0,-20 2,-4-1,10 1,16-1,16 1,13-1,19 0,14 0,30 0,37 0,8 0,45 0,68 0,43 0,48 0,37 0,8-8,-17-1,-25 1,-45 1,-40-7,-124 14,4-1,0 0,1 0,-1-1,11-5,-17 6,0 1,-1 0,0 0,0 0,0 0,1-1,-1 1,0 0,0 0,0 0,0-1,1 1,-1 0,0 0,0 0,0-1,0 1,0 0,0 0,0-1,0 1,1 0,-1 0,0-1,0 1,0 0,0 0,0-1,0 1,-1 0,1 0,0 0,0-1,0 1,0 0,0 0,0-1,-14-9,-73-15,-61-5,-32-5,-16-4,5-2,21 7,24 7,31 10,26 6,39 6,44 4,10 1,46 1,61 0,44 1,23-1,28 0,3 0,-13 0,-16-1,-34 0,-33 0,-53 0,-59-4,-15 0,-47-5,-56 0,-31 2,-20 2,-2 2,5 1,10 2,27 0,25 8,39 1,64-10,-1 1,0 1,0-1,0 0,0 0,0 0,0 0,0 1,0-1,0 1,0-1,0 0,0 1,1 0,-1-1,0 1,0 0,0-1,0 1,0 1,1-2,1 1,-1 0,1-1,0 1,0-1,0 1,-1-1,1 1,0-1,0 1,0-1,0 0,0 1,0-1,0 0,0 0,0 0,0 0,1 0,55 5,30-1,12-2,-2-2,-11 0,-12 0,-28 0,-36-1,-39 1,-53 8,-28 9,-19 9,-9 6,6-2,10-7,20-5,11 1,8 3,11-3,20 6,52-25,-2 0,1 1,-1 1,1-1,-1 0,0 0,1 0,0 1,-1-1,1 1,0-1,0 1,-2 3,5-5,-2 1,0 0,1 0,-1 0,1 0,-1-1,1 1,-1 0,1 0,-1-1,1 1,0 0,-1-1,1 1,0 0,-1-1,1 1,0-1,0 0,0 1,0-1,0 1,-1-1,1 0,0 0,2 1,54 10,30-5,21-2,14-3,7-1,3-1,-8 0,7 0,16 9,-1 8,-9 1,-37-2,-56-3,-49-7,-16-2,-70 2,-43-2,-37-2,-15-2,2 1,19-1,22 0,29 1,43 0,57-4,11-1,8 0,-1 2,0 0,1 0,-1 0,1 1,8-4,77-28,37-7,41 4,25 0,16 0,-9 7,-6 0,-26 7,-17-2,-30 5,-9-2,-22 3,-86 16,3 1,1-1,-1 0,0 0,8-5,-16 9,1-2,1 1,-1 0,0 0,1 0,-1-1,0 1,1 0,-1 0,0-1,1 1,-1 0,0-1,1 1,-1-1,0 1,0 0,1-1,-1 1,0-1,0 1,0 0,0-1,0 1,0-1,1 1,-1-1,0 1,0-1,0 1,-1-1,1 1,0 0,0-1,0 1,0-1,0 1,0-1,-1 1,1 0,0-1,0 1,-1-1,1 1,0 0,0-1,-1 1,1 0,0-1,-1 1,-12-5,4 1,-1 0,0 1,-17-3,-103-21,-34 4,-46 5,-16 5,1 5,18 3,12 4,30 9,34 1,64 1,56-10,16 0,32-3,40-2,26-8,18-8,0 0,4-5,-16 4,-9 5,-17 5,-47 4,-39 6,-12 0,-55 1,-59 1,-30 1,-19 0,-9 0,9 0,20-1,22 0,27 1,25-1,44 0,38 0,11 0,50 0,42 0,41 0,47-1,30 1,13 0,5 0,-4 0,-22 0,-23-8,-39-8,-36-1,-107 14,1 1,1 0,-1 0,1-1,-1-1,9-4,-16 9,0-1,1-1,-1 1,1 0,-1 0,0 0,1-1,-1 1,1 0,-1-1,0 1,1 0,-1-1,1 1,-1-1,0 1,0 0,1-1,-1 1,0-1,0 1,0-1,1 1,-1-1,0 1,0-1,0 1,0-1,0 1,0-1,0 1,0-1,0 0,0 1,0-1,0 1,-1-1,1 1,0-1,0 1,0 0,-1-1,1 1,0-1,-1 1,1-1,0 1,-1 0,1-1,0 1,-1-1,-5-1,0-1,1 1,-1 0,0 0,0 0,0 1,-8-1,-103-10,-44 4,-30 4,-27 3,-1 0,6 2,11 0,19 0,20 0,23-1,29 0,41 1,38-1,39 0,40 0,32-9,15 1,8-9,-8 1,-12 2,-13 3,-10-4,-26 3,-34 12,1 0,0 0,1 0,-1 0,0 0,0-1,1 1,-1 0,0 0,0 0,1 0,-1 0,0 0,0-1,1 1,-1 0,0 0,0 0,0-1,0 1,1 0,-1 0,0 0,0-1,0 1,0 0,0 0,0-1,0 1,0 0,0-1,1 1,-1 0,0 0,0-1,0 1,-1 0,1 0,0-1,0 1,0 0,0 0,0-1,0 1,0 0,0 0,0-1,-1 1,1 0,0 0,0-1,-44-6,-32 2,-34 2,-34 2,6 1,-2 9,21 0,21 0,54-2,47-7,-3 0,0 0,0 0,0 0,0 0,0 0,0 0,1 0,-1 0,0 0,0 0,0 0,0 0,0 0,0 0,0 1,0-1,0 0,0 0,0 0,0 0,0 0,0 0,0 0,0 0,0 0,0 0,0 0,1 0,-1 0,0 0,0 1,0-1,0 0,0 0,0 0,0 0,0 0,0 0,0 0,0 0,0 0,0 0,-1 0,1 0,0 1,0-1,0 0,0 0,0 0,0 0,0 0,0 0,0 0,0 0,0 0,18 3,92 0,95-1,81-1,70-1,28-1,-1 1,-30 0,-63-1,-63 1,-80 0,-94 0,-97 0,-73 0,-61 0,-34 0,-9 0,4 0,18 0,29 0,21 0,31 0,26 9,82-7,-1 0,1 0,0 1,-11 5,19-8,0 1,0 1,0-1,0 0,0 0,0 1,0-1,0 1,1 0,-1-1,0 1,1 0,-1 0,-1 3,2-5,0 1,1 0,-1 0,1 0,0 0,-1 0,1 0,0 0,0 0,0 0,-1 0,1 0,0 0,0 1,1-1,-1 0,0 0,0 0,0 0,1 0,-1 0,1 2,1-2,-1 1,1 0,0 0,0-1,-1 1,1 0,0-1,1 1,-1-1,0 0,0 0,3 1,62 14,17-6,28-13,13-11,-1-2,-7 0,-8 3,-18 3,-15 5,-30 1,-41 3,-9 1,-52 0,-61 1,-35-1,-22 1,6-1,15 1,21-1,25 0,40 0,58-4,12 0,55-13,56-9,62-15,47-5,27-3,6-1,-19 10,-27 2,-45 10,-40 8,-35 8,-42 6,-47 4,-12 2,-69 0,-52 2,-49-1,-10 1,2-1,13 0,15-1,21 1,20 7,23 1,13-1,8-1,9-2,1-2,7-1,21-10,38 8,-1-1,0 1,0-1,0 1,0-1,0 1,0-1,1 1,-1-1,0 0,0 1,1-1,-1 0,0 0,1 0,-1 0,0 0,1 1,0-1,-1 0,0-1,4 0,-2 0,-1 0,1 0,0 1,0-1,0 0,0 1,0-1,1 1,-1-1,0 1,1 0,-1 0,1-1,1 0,52-30,29 2,14-2,-4 5,-9 8,-12 6,-11 5,-26 4,-35 7,-6 2,-46 13,-41 8,-26 0,-15 4,-14 3,7-5,-14 1,21-5,21-7,22-6,19-4,24 4,48-11,-2 0,1 0,-1 0,0 0,1 0,-1 1,0-1,1 0,-1 0,0 1,1-1,-1 0,1 1,-1-1,1 0,-1 1,1-1,-1 1,1-1,-1 1,1-1,0 1,-1-1,1 1,0 0,-1 0,28 7,44-1,45-3,20-2,3-1,-16-1,-20 0,-20 0,-34-1,-44 1,-8 0,-46 0,-43-1,-36 1,-40 0,-15 0,-7 0,0 0,12 0,31 0,31 0,28 0,30 9,54-8,1-1,0 1,0 0,0 1,0-1,0 0,1 1,-1 0,-4 3,6-5,0 0,1 1,-1-1,0 1,1-1,-1 1,1-1,-1 1,1 0,-1-1,1 1,0 0,-1 0,1-1,0 1,0 0,-1 0,1-1,0 1,0 0,0 0,0 0,0-1,0 2,3-1,-1 1,-1-1,1 1,-1-1,1 0,0 0,0 0,-1 0,1 0,0 0,0 0,0 0,3 0,64 11,53-4,78-3,47-3,42-9,3-10,-9-9,-34 1,-52 3,-51 6,-33-3,-58 5,-52 8,-14 1,-69-3,-56 3,-65-5,-19 1,-13 1,15 1,30 3,39 1,37 2,47 1,54 0,13 0,53 0,73-8,37 0,47 0,33-7,17-7,-18-6,-41 1,-47 6,-25-3,-50 5,-67 12,-12 0,-9 5,1 1,-1-1,1 1,0 0,0 0,-9 0,-114-4,-63 2,-41 3,-7 0,15 1,22 0,34 0,38-1,49 1,61-1,68 0,68 0,47 0,50 0,19 0,0 0,-18 0,-23 0,-31 0,-27 0,-30 0,-24 0,-52 0,-54 0,-67 0,-48 0,-37 0,-32 0,-4 0,13 0,25 0,37 0,34 0,28 8,37 1,44-10,-2 1,0 0,0 0,0 0,1 0,-1 0,0 0,0 0,0 1,1-1,-1 0,0 0,0 0,0 0,1 0,-1 0,0 0,0 1,0-1,0 0,0 0,1 0,-1 0,0 0,0 1,0-1,0 0,0 0,0 0,0 1,0-1,0 0,1 0,-1 0,0 1,0-1,0 0,0 0,0 0,0 1,-1-1,1 0,0 0,0 0,0 1,0-1,0 0,0 0,0 0,0 1,0-1,0 0,-1 0,1 0,0 0,0 1,0-1,0 0,0 0,-1 0,56 7,58-2,35-2,22-1,3-1,-23-1,-19 0,-26-1,-41 1,-56-4,-11-1,-65-11,-48-10,-43 2,-21-5,-9-3,16 5,29 6,64 7,70 9,18 1,79-1,61 4,51 1,8 1,-14 1,-34-1,-34 0,-58-9,-70 6,4 2,-1 0,1 0,-1 0,0-1,1 1,-1 0,0 0,1 0,-1-1,0 1,1 0,-1-1,0 1,0 0,1-1,-1 1,0 0,0-1,1 1,-1 0,0-1,0 1,0 0,0-1,0 1,0-1,0 1,0 0,0-1,-11-13,2 8,-3-1,1 1,-24-9,-72-18,-33 5,-11 8,-2 7,3 5,23 5,23 2,39 2,52 0,63 1,40-1,29 0,-2-1,-12 1,-48-1,-52 0,-13 0,-51 0,-47 0,-25 0,-12 8,12 0,20 1,22-2,18-2,24 6,43-9,1-1,0 0,1 0,-1 1,0-1,1 1,-1 0,1 0,-3 3,6-6,-1 1,-1 1,1-1,0 1,-1-1,1 1,0 0,0-1,-1 1,1-1,0 1,0 0,0-1,0 1,0-1,0 1,0 0,0-1,0 1,0 0,0-1,0 1,0-1,1 1,-1 0,0-1,0 1,1-1,-1 1,0-1,1 1,3 1,-1 0,0 0,0 0,1-1,-1 1,0-1,1 0,5 2,84 9,59-4,36-4,24-2,10-1,-4-1,-35-1,-22-8,-27 0,-29 0,-25 1,-35 3,-45 3,-10 1,-58-1,-69 1,-42 1,-44 1,-24-1,4 0,20 1,42-1,43 0,62 0,66 0,16 0,51 0,51 0,34 0,14 0,10-8,5-9,-24 0,-17 2,-43 3,-48 4,-40 5,-11 1,-45-1,-41 2,-32 1,-22 1,-5 0,-6-1,5 1,8-1,15 0,25 1,22-1,43 0,66 0,77-9,52-16,40-9,5-7,-15 4,-23 0,-31 8,-47 8,-80 21,3 0,-1 0,0 0,1-1,-1 1,0 0,0-1,1 1,-1-1,0 0,0 1,0-1,0 0,0 1,0-1,0 0,0 0,0 0,1-2,-31 4,-34 4,-54 11,-21 1,-20-2,-10-4,-13 6,15-4,10-2,27-3,27-3,23 6,35-1,46-11,-2 2,1-1,-1 0,0 0,0 0,0 0,0 0,1 0,-1 0,0 0,0 1,0-1,0 0,1 0,-1 0,0 0,0 1,0-1,0 0,0 0,0 0,0 0,0 1,0-1,1 0,-1 0,0 0,0 1,0-1,0 0,0 0,0 1,0-1,0 0,-1 0,1 0,0 1,0-1,0 0,0 0,0 0,0 0,0 1,0-1,0 0,-1 0,1 0,0 0,0 1,0-1,0 0,0 0,-1 0,1 0,0 0,0 0,0 0,-1 1,1-1,0 0,0 0,51 7,61-3,67-1,57-2,38 0,22-1,-5-1,-24 1,-35 0,-43-1,-47 1,-72 0,-63 0,-17 0,-73 8,-48 9,-42 8,-17 7,-6-3,10 3,24 2,31-6,29-6,35 1,61-20,1-1,0 0,0 1,0 0,1 0,-7 6,11-9,0 0,-1 1,1-1,-1 1,1-1,-1 1,1 0,-1-1,1 1,0 0,-1-1,1 1,0 0,-1-1,1 1,0 0,0 0,0-1,0 1,0 0,0 0,0-1,0 1,0 0,0 0,0-1,0 1,1 0,-1 0,1 1,2-1,-1 1,0 0,1-1,-1 1,0-1,1 1,0-1,-1 0,1 0,0 0,4 0,71 11,42-5,44-3,19-3,9-1,-9-9,-28-1,-32 1,-38-7,-81 14,0 1,0 0,0-1,0 1,0-1,0 0,0-1,0 1,4-5,-10 6,2 0,1 1,-1-1,0 0,0 0,1 0,-1 0,0 0,0 0,0 0,0 0,-1 0,1 0,0 0,0 0,0 0,-1 0,1 0,-1 1,1-1,0 0,-1 0,0 0,1 0,-1 1,1-1,-1 0,0 1,1-1,-1 0,0 1,0-1,0 1,-1-1,-11-9,0 2,0 0,-21-9,-108-30,-58 6,-43 9,-14 10,15 8,42 7,38 5,41 2,49 1,63 0,13 0,50-7,65-18,52-9,48-8,27-3,15-10,6 0,-17 0,-28 3,-37 11,-28 11,-36 11,-62 8,-55 7,-16 1,-71 2,-71 1,-43 2,-41-1,-19 0,-18-1,-11 8,3 8,30 0,33 7,50-4,44-3,36 3,87-19,-2 0,1 0,0 1,-1 0,1 0,0 0,-6 4,10 1,13-1,51 3,42-4,23-2,21-2,3-2,6 1,-4-10,-23-7,-25-1,-40 1,-54 11,-11 0,0 5,-2 0,-1 1,0-1,1 0,-1 1,0-1,0 1,0-1,1 1,-1-1,0 1,0 0,0-1,0 1,0 0,0 0,0 0,0-1,1 1,-3 0,-44-5,-29 11,-4 2,-7 0,15 9,18 6,57-24,-4 1,0 1,0-1,0 1,0-1,0 1,0 0,1-1,-1 1,0 0,1-1,-1 1,0 0,1 0,-1 0,1 0,-1 0,1 0,0 0,-1 0,1 0,0 0,0 0,-1 0,1 2,4-2,-2 1,-1 0,1-1,0 1,0-1,1 0,-1 1,0-1,0 0,1 0,-1 0,0-1,1 1,3 0,93 12,47-4,25-4,7-3,-15-1,-18-2,-29 0,-50 0,-47 1,-66-1,-56 1,-63-1,-51 1,-13 0,2 8,34 1,41-1,39-1,56-1,55-5,14 1,78 0,48-10,24-9,6 0,14-7,-17 2,-9-3,-12-4,-25 4,-23 5,-21 6,-16 6,-18-5,-44 12,4 1,0 0,0-1,1 1,-1 0,0-1,0 1,1-1,-1 1,0 0,0-1,0 1,0-1,0 1,1-1,-1 1,0-1,0 1,0 0,0-1,-1 1,1-1,0 1,0-1,0 1,0-1,0 1,0 0,-1-1,1 1,0-1,0 1,-1 0,1-1,0 1,-1 0,1-1,0 1,-1 0,1 0,0-1,-1 1,1 0,-1 0,1-1,-1 1,-62-25,-43-7,-32 4,-5 5,-3 7,20 5,22 6,22 2,42 3,38 4,11 2,40 4,34 0,16-2,-2-2,-9-2,-12-2,-46-1,-60-1,-75 0,-58 0,-37-1,-22 1,-7-1,7 1,12 8,31 1,36 8,35-2,54-1,55-15,-1 2,0-1,0 0,0 0,1 0,-1 0,0 0,0 1,0-1,1 0,-1 0,0 0,0 0,0 1,0-1,0 0,0 0,1 0,-1 1,0-1,0 0,0 0,0 1,0-1,0 0,0 0,0 1,0-1,0 0,0 0,0 1,0-1,0 0,0 0,0 0,-1 1,1-1,0 0,0 0,0 0,0 1,0-1,0 0,-1 0,1 0,0 1,0-1,0 0,-1 0,1 0,0 0,0 0,0 0,-1 1,1-1,0 0,56 7,70-3,52-11,30-1,17-17,-11-9,-26-5,-31 4,-27-2,-22 1,-96 30,2-1,0 0,14-10,-24 16,0-2,-1 1,0-1,1 0,-1 0,0 0,-1 0,6-7,-11 10,3-1,0 0,0 0,0 0,0 0,0 0,-1 0,1 0,0 0,-1 0,1 1,-1-1,1 0,-1 0,1 0,-1 1,1-1,-1 0,0 0,1 1,-1-1,0 1,0-1,1 1,-1-1,0 1,0-1,0 1,0 0,0-1,0 1,-1 0,-9-4,-1 1,1 0,-1 0,-12 0,-87-5,-30 4,-11 2,-10 3,-5 9,23 0,24 0,27-2,83-4,1-2,-1 0,1 1,-17 8,24-12,-1 2,0 1,1-1,-1 1,0-1,1 1,0 0,-1 0,1 0,-4 4,7-6,-2 1,1-1,0 1,0-1,-1 1,1-1,0 1,0-1,0 1,0 0,0-1,0 1,0-1,0 1,0 0,0-1,0 1,0-1,0 1,0 0,1-1,-1 1,0-1,0 1,1-1,-1 1,0-1,1 1,-1-1,0 1,1-1,-1 0,1 1,-1-1,1 1,0-1,6 3,-1-1,1 1,-1-1,0-1,13 3,82-2,41-5,40-10,39-10,22-8,-4-5,-11-4,-24-3,-34 0,-29 8,-17 9,-25 8,-21 8,-33 6,-45 3,-8 1,-51 1,-43 0,-57 1,-23 0,-30 7,15 0,6 0,25-2,25 7,31 6,41-2,71-18,-3 0,0 0,1 0,-1 0,0 0,1 0,-1 0,0 1,1-1,-1 0,0 0,1 1,-1-1,1 0,-1 1,0-1,1 1,-1-1,1 1,0-1,-1 1,1-1,-1 1,1-1,0 1,-1 0,1-1,0 1,0-1,-1 1,1 0,0-1,0 1,0 0,0 0,0 0,4 1,-1 0,0-1,0 1,1-1,-1 0,1 0,-1 0,1-1,-1 1,5-1,91 8,45-3,43-3,5-2,3-8,-21-1,-14-9,-16 2,-27 2,-40 3,-65 7,-11 1,-45-1,-51 11,-54 9,-49 9,-15 0,-3-4,-2 4,36-6,36-4,61-5,71-6,14-4,0 0,0 0,0 0,0 0,0 0,0 0,0 0,0 0,0 0,0 0,1 0,-1 0,0 0,0 0,0 0,0 0,0 0,0 0,0 0,0 0,0 0,0 0,0 0,0 0,0 0,0 1,0-1,0 0,0 0,0 0,0 0,0 0,0 0,0 0,0 0,0 0,0 0,0 0,0 0,0 0,0 1,0-1,0 0,0 0,0 0,51-6,61-10,27-2,16 2,-16 2,-12 5,-24-5,-46 3,-48 6,-12 0,-46-2,-47 3,-26 1,-24 2,-5 1,-1 0,14 1,15-1,22 1,20-1,33-8,51 8,-3 0,-1-1,1 1,0 0,-1 0,1-1,0 1,0 0,-1 0,1-1,0 1,0 0,-1 0,1-1,0 1,0 0,0-1,0 1,-1-1,1 1,0 0,0-1,0 1,0 0,0-1,0 1,0 0,0-1,0 1,0-1,0 1,0 0,1-1,-1 1,0 0,0-1,0 1,0 0,1-1,-1 1,0 0,0 0,0-1,1 1,-1 0,0-1,1 1,-1 0,0 0,0 0,1-1,-1 1,0 0,1 0,-1 0,1 0,-1 0,0 0,1 0,57-26,43-6,33-6,15 6,-14 6,-10 0,-23 6,-21 6,-49 5,-35 8,3 1,-1-1,0 1,1-1,-1 1,0-1,0 1,1-1,-1 1,0 0,0 0,0-1,0 1,0 0,1 0,-1 0,0 0,0 0,0 0,0 0,0 0,0 0,1 0,-2 1,-97-3,-51 2,-28 1,-31 0,14 0,20-1,27 9,31 0,62 0,67-5,18-1,121 2,88-2,54-1,10-1,1-1,-51-1,-56 1,-47 0,-51-9,-83 2,-16 7,0-1,1 1,-1 0,0 0,0 0,0 0,0-1,1 1,-1 0,0 0,0-1,0 1,0 0,0 0,0 0,1-1,-1 1,0 0,0 0,0-1,0 1,0 0,0 0,0-1,0 1,0 0,0 0,0-1,0 1,0 0,-1 0,1-1,0 1,0 0,0 0,0-1,0 1,0 0,-1 0,1 0,0-1,-14-4,3 0,-1 1,1 1,-22-5,-153-24,-73-6,-18 5,5 8,28 6,43 8,38 6,84-6,64 8,19-2,68-2,84-7,54-6,20-7,-24 2,-28 4,-73 6,-82 9,-18 2,-48-1,-65 3,-23 1,-7 2,14 0,19 0,55 0,76 0,64-1,55 0,36 0,0 0,-7 0,-28 0,-71 0,-72 0,-18 0,-87 0,-68 0,-48 0,-6 0,12 0,11 0,38 0,69 0,90 0,-7 0,16 0,69 0,63 0,53 0,11-8,-13-1,-14 1,-33 1,-32 2,-51-7,-54 7,-13-1,-61-3,-88-7,-59-6,-21 2,-9 4,45 3,17 5,33 3,26 3,36 2,40 0,45 1,11-1,39 1,27 0,25-9,0 0,-24 0,-29 1,-29 2,-24 2,-18 1,-19 1,-16 1,31 0,27 1,39-1,40 0,44 0,19 1,27-10,-8 1,-3-9,-25 2,-42 1,-89 15,3-1,0 0,1 0,-1-1,0 1,1 0,-1 0,0-1,1 1,-1 0,0-1,0 0,0 1,1-1,-1 0,0 1,0-1,0 0,0 0,1-1,-32 3,-69 12,-48 11,-44 15,-14 8,-11 3,21-8,35-10,36-10,33-1,48-7,43-14,0 0,1 0,-1 0,0 1,0-1,0 0,1 0,-1 0,0 0,0 0,0 0,1 0,-1 0,0 1,0-1,0 0,0 0,1 0,-1 0,0 1,0-1,0 0,0 0,0 0,0 1,0-1,1 0,-1 0,0 1,0-1,0 0,0 0,0 0,0 1,0-1,0 0,0 0,0 1,0-1,0 0,-1 0,1 0,0 1,0-1,0 0,0 0,0 0,0 1,0-1,-1 0,1 0,0 0,0 0,0 1,0-1,-1 0,1 0,0 0,0 0,0 0,-1 0,1 0,0 1,0-1,0 0,-1 0,53 6,35-11,25-11,23-1,7-7,11-6,-3-13,-3 4,-15-1,-14 0,-13-1,-10 8,-15 1,-14 7,-10 7,-7-1,-14-4,-39 24,5-2,-1 1,1-1,-1 1,1-1,-1 1,0-1,1 1,-1-1,0 0,0 1,1-1,-1 1,0-1,0 0,0 1,0-1,0 0,0 1,0-1,0 0,0 1,0-1,0 1,0-1,0 0,-1 1,1-1,0 0,0 1,-1-1,1 1,-1-1,0-1,-1 1,0-1,0 1,0-1,0 1,0 0,0-1,-1 1,1 0,0 1,-4-2,-72-1,-34 5,-37 11,-18 1,-11-1,-2-2,16-3,20 5,29-2,25 7,38-2,53-17,-2 1,1 1,-1-1,0 0,1 0,-1 0,1 0,-1 0,1 1,-1-1,1 0,-1 0,1 1,0-1,-1 0,1 1,-1-1,1 1,0-1,-1 0,1 1,0-1,-1 1,1-1,0 1,0-1,-1 1,1-1,0 1,0-1,0 1,0 0,0-1,0 1,0 0,2 1,1-1,-1 0,0 0,1 0,-1 0,1 0,-1 0,1-1,-1 1,6-1,68 7,29-4,18-1,10-2,-5-9,-17 0,-19-1,-18 2,-15-6,-26 2,-33 12,1 0,-1 0,0 0,1 0,-1 0,1-1,-1 1,1 0,-1 0,0-1,1 1,-1 0,0-1,1 1,-1 0,0-1,1 1,-1-1,0 1,0 0,1-1,-1 1,0-1,0 1,0-1,0 1,0-1,0 1,1-1,-13-7,-31 3,-20 10,-22 11,-17 1,-21 7,0-3,-11 5,6-5,10 4,18-5,18-5,16 3,29-3,39-15,-2 0,0 0,-1 0,1 0,0 1,0-1,-1 0,1 0,0 0,0 0,0 1,0-1,-1 0,1 0,0 0,0 1,0-1,0 0,0 0,-1 1,1-1,0 0,0 0,0 1,0-1,0 0,0 0,0 1,0-1,0 0,0 0,0 1,0-1,0 0,0 0,1 1,-1-1,0 0,0 0,0 1,0-1,0 0,0 0,1 0,-1 1,0-1,0 0,0 0,1 0,-1 1,0-1,0 0,0 0,1 0,-1 0,0 0,0 0,1 0,-1 0,0 1,0-1,1 0,-1 0,36-1,32-3,58-10,28-17,27 0,10-5,-7-2,-13-3,-21 0,-22 7,-26 1,-31-1,-67 33,1-2,0 0,0 0,-1-1,0 0,5-4,-7 8,-2-1,1 1,-1-1,1 0,-1 1,1-1,-1 1,1-1,-1 0,1 1,-1-1,0 0,1 0,-1 1,0-1,0 0,0 0,0 0,0 1,1-1,-1 0,0 0,-1 1,1-1,0 0,0-1,0 1,0 0,-1 0,1 0,-1 1,1-1,-1 0,0 0,1 1,-1-1,0 0,0 1,0-1,1 1,-1-1,0 1,0-1,0 1,0-1,-2 1,-37-8,-10 5,-13 2,-8 2,-15 0,-5 0,-2 0,9 0,2 0,2-1,9 0,16 9,16 7,39-16,-1 1,0-1,-1 1,1 0,0 0,0 0,0 0,0 0,0 0,0 0,1 1,-1-1,0 0,0 0,0 2,2-3,-1 1,0 0,0 0,1 0,-1-1,0 1,0 0,1-1,-1 1,0 0,1-1,-1 1,1 0,-1-1,1 1,-1-1,1 1,-1 0,1-1,0 0,-1 1,1-1,0 1,-1-1,2 1,44 11,37-4,15-3,24-11,-8-2,5-8,-8-1,-24-5,-25-6,-62 28,2-1,0 0,0-1,0 1,0 0,-1-1,1 1,-1-1,1 1,-1-1,1 0,-1 0,0 0,2-3,-3 5,0-1,0 0,0 0,0 0,0 1,0-1,0 0,0 0,-1 1,1-1,0 0,0 0,-1 1,1-1,0 0,-1 0,1 1,-1-1,1 0,-1 1,1-1,-1 1,1-1,-1 1,0-1,1 1,-1-1,0 1,1 0,-3-1,-3-2,-1 0,1 1,-1 0,0 0,-10-1,-64-6,-30 5,-25 2,-8 2,6 0,-6 10,13-1,20 1,20-3,19-1,24 6,44-11,1 0,0 1,0-1,0 1,1 0,-1-1,0 1,-4 5,8-8,-1 2,-1-1,1 1,0-1,-1 1,1-1,0 1,0-1,-1 1,1 0,0-1,0 1,0 0,0-1,0 1,-1-1,1 1,1 0,-1-1,0 1,0 0,0-1,0 1,0 0,0-1,1 1,-1-1,0 1,1-1,0 2,2-1,0 1,0 0,0 0,0 0,1-1,-1 1,0-1,0 0,5 1,75 10,52-4,53-4,25-10,23-18,12-11,-9-7,-23 5,-35-1,-40 9,-20-1,-36 0,-82 29,1-1,1 0,-1-1,1 1,-1-1,0 0,7-6,-16 8,5 1,0 0,0-1,0 1,0-1,0 1,0-1,0 1,0 0,0-1,-1 1,1-1,0 1,0 0,0-1,-1 1,1-1,0 1,-1 0,1-1,0 1,-1 0,1 0,0-1,-1 1,1 0,0 0,-1-1,-24-8,-79-3,-59 4,-61 5,-63 2,-43 10,-14 9,0 17,17 7,37 5,45 1,50 0,52-9,117-24,25-15,1 1,-1-1,0 0,1 1,-1-1,1 0,-1 1,1-1,-1 0,1 1,0-1,-1 1,1-1,0 1,-1-1,1 1,0-1,-1 1,1 0,0-1,0 1,0-1,-1 1,1 0,0 0,-2 0,2-1,0 1,1 0,-1-1,0 1,0-1,1 1,-1-1,0 1,1-1,-1 0,0 1,1-1,-1 1,1-1,-1 0,0 1,1-1,-1 0,1 1,-1-1,1 0,0 0,-1 0,1 1,31 7,13-6,45-2,114-13,34-11,22-10,-8-5,-8-12,-28 6,-27 1,-41 9,-27 10,-31 9,-21-1,-33 5,-35 11,-9 2,-30 1,-33 4,-24-1,-1 0,7-1,11-2,28-1,44 0,34-1,35 0,11 0,-23-9,-30 1,-23 7,2 1,-1-1,0 0,1 1,-1-1,0 0,1 1,-1-1,0 1,0-1,0 1,1 0,-1-1,0 1,0 0,0-1,0 1,0 0,0 0,0 0,0 0,0 0,-49-7,-12 2,-5 2,35 1,49 1,39 1,33 0,14 1,-3-1,-11 0,-12 1,-14-9,-17-9,-47 18,2-2,-1 1,1-1,0 1,0-1,0 1,0-1,0 0,-1 1,1-1,0 0,-1 0,1 1,0-1,-1 0,1 0,-1 0,0 0,1 0,-1 0,0 0,1-1,-5 1,2-1,1 1,-1 0,0-1,1 1,-1 0,0 0,0 0,0 0,0 0,0 1,0-1,0 0,-3 0,-73-11,-36 4,-27 3,-19 3,-1 1,12 1,16 1,50-9,71 1,11 7,1 0,0-1,0 1,0 0,0 0,0 0,0-1,-1 1,1 0,0 0,0-1,0 1,0 0,0 0,0-1,0 1,0 0,0 0,0-1,0 1,0 0,0 0,0-1,1 1,-1 0,0 0,0-1,0 1,0 0,0 0,0 0,1-1,-1 1,0 0,0 0,0 0,1 0,-1-1,0 1,5-4,1 1,-1-1,1 1,1 0,-1 1,11-4,86-26,45 3,16-3,2-2,-22 6,-17 6,-17 0,-15 5,-15 4,-15 5,-18-5,-25 3,-23 10,1-1,0 1,0 0,0-1,0 1,0 0,0 0,0-1,0 1,0 0,0-1,0 1,0 0,0 0,0-1,0 1,0 0,-1-1,1 1,0 0,0 0,0-1,0 1,-1 0,1 0,0 0,0-1,0 1,-1 0,1 0,0 0,0 0,-1-1,1 1,0 0,0 0,-1 0,1 0,0 0,-1 0,1 0,0 0,0 0,-1 0,1 0,-1 0,-42-7,-22 3,-24 2,-8 1,-3 1,9 0,13 0,11 1,3-1,-2 9,6 8,4 0,4 6,5-2,2-4,3-5,0-5,1-3,1-2,-1-2,0-1,-9 0,0 0,1 1,0-1,19 1,19 0,26-9,33 1,36-9,14-7,7 2,-8 4,4 4,-13 5,-3 4,-4 3,-1 1,0 2,0 0,-7 0,-41 0,-51-1,-66 1,-41-1,-23 0,1 0,10 0,13 0,49 0,53 0,60 0,50 0,39 0,18 0,-1 0,-18 0,-22 0,-22 0,-42 0,-37 3,-11 2,-32 3,-51 9,-32 7,-33-2,-17 5,10 3,23-4,20 3,42-6,80-23,-3 1,0-1,1 1,-1-1,1 1,-1 0,1-1,-1 1,1 0,-1 0,1 0,0 0,0 0,-1 0,1 1,0-1,-2 3,4-3,-1 0,1 0,0 0,0 0,0-1,0 1,0 0,0 0,0-1,0 1,0-1,0 1,0-1,0 1,0-1,0 0,1 1,-1-1,0 0,0 0,0 0,1 0,0 0,66-2,39-12,11-11,-5 1,-14-6,-17-4,-23-2,-54 31,0 0,0 0,0 0,-1-1,0 1,6-11,-10 16,1-3,0 0,0 1,0-1,0 0,-1 1,1-1,-1 0,0 1,0-1,0 0,0 0,0 0,-1-2,3 0,-2 0,-1 0,0 1,0-1,0 1,-1-1,-2-4,0 3,1 0,-1 1,0-1,0 1,-9-7,6 6,0 1,-1-1,0 1,-12-6,2 5,2 1,-31-7,-46-3,-14 6,-18 5,-6 4,13 1,9 0,51 1,53-1,12 0,59 0,55-1,26 1,4-1,-17 0,-24 0,-31 8,-36 0,-43-5,1-3,-1 0,1 1,-1-1,1 1,-1-1,1 1,-1-1,1 1,-1 0,0-1,1 1,-1-1,0 1,0 0,0-1,1 1,-1 0,0-1,0 1,0 0,0-1,0 1,0 0,0-1,0 1,0 0,0-1,-1 1,1 0,0-1,0 1,-1 0,1-1,0 1,-1 0,-1 3,-1-1,1 1,-1 0,-1-1,1 1,0-1,-7 5,-46 39,0 4,-3 2,13-1,20-11,27-42,-2 2,1-1,-1 1,1 0,0 0,0-1,-1 1,1 0,0 0,0 0,0 0,0-1,0 1,0 0,0 0,0 0,0 0,1-1,-1 1,0 0,0 0,1 0,-1-1,0 1,1 0,-1 0,2 0,-1 2,1-2,0 0,-1 0,1 0,0 0,0-1,0 1,0 0,0-1,0 0,0 1,0-1,4 0,38 3,16-6,12-1,-2-1,-4 2,-22 8,-46-5,3 0,0 1,-1-1,1 0,0 0,-1 0,1 1,-1-1,1 0,-1 0,1 1,0-1,-1 1,1-1,-1 0,0 1,1-1,-1 1,1-1,-1 1,0-1,1 1,-1 0,0-1,1 1,-1-1,0 1,0 0,0-1,0 1,0 0,1 0,-4 1,1 0,1 1,-1-1,0 0,1 0,-1 0,0-1,0 1,0 0,-1-1,-3 3,-56 19,-37-2,-20-5,-12-6,-6-4,17-3,10 6,11-1,-8 16,-20 16,-23 15,-4 20,-1 10,6 5,31-6,25-18,38-19,52-44,1-1,0 0,-1 0,1 1,1-1,-1 1,0 0,1-1,-3 6,6-5,10-6,30-8,22-22,13-9,9-14,-6-10,2-9,-10-5,0-3,-7 6,-7 9,-15 7,4 17,-11 22,-2 13,-33 9,1 0,0 0,0 0,0 1,0-1,0 1,0-1,-1 1,1-1,0 1,0 0,2 2,14 18,2 11,-5 6,4-4,5-16,-22-19,-1 1,1 1,0-1,-1 0,1 0,0 0,-1 0,1 0,0-1,-1 1,1 0,-1-1,1 1,0-1,-1 0,2 0,-1-2,1 1,0-1,0 1,-1-1,1 0,-1 0,1 0,2-6,33-42,2-17,-5 15,-7 19,-28 35,1-1,-1-1,1 1,-1-1,1 1,-1-1,1 1,-1 0,1-1,0 1,-1 0,1-1,-1 1,1 0,0 0,-1 0,1 0,0 0,-1-1,1 1,0 0,-1 0,1 1,0-1,-1 0,1 0,0 0,-1 0,1 0,0 1,1-1,-2 0,1 1,0 0,0 0,0-1,0 1,-1 0,1 0,0 0,-1 0,1 0,-1 0,1 0,-1 0,0 0,1 1,-1 1,6 30,5 2,5-5,-13-32,-2 3,1 0,-1 0,1 0,0 0,-1-1,1 1,0 0,0-1,-1 1,1-1,0 0,0 0,0 0,-1 0,3 0,-1-3,1 2,0-1,-1 0,1 0,-1 0,1 0,-1 0,0-1,5-4,53-35,11-19,0 5,-3 10,-7 12,-57 34,0-1,0-1,1 1,-1 0,0 1,1-1,-1 1,9 1,-12 0,1-1,0 1,0 0,0 0,0 0,0 0,0 1,0 0,0-1,-1 1,1 0,-1 0,3 3,1-1,0 1,-2 1,1-1,-1 1,0 0,4 7,34 60,1 12,1 16,0 2,8-9,-9-13,-32-68,-1 0,20 21,-22-26,0-1,0 0,18 12,-18-14,0-1,0 0,0-1,17 5,47 3,-1-8,5-12,11-3,2-9,10-14,8-7,7-21,5-1,-4-9,-6 5,-25 4,-15 15,-22 23,-45 25,-1 1,1-1,0 0,0 1,-1-1,1 1,0-1,0 1,0 0,-1 0,1 0,0 0,4 1,-5-2,0 1,0 1,0-1,-1 0,1 1,0-1,0 1,-1-1,1 1,0-1,-1 1,1 0,-1-1,1 1,0 0,-1-1,1 1,-1 0,0-1,1 1,-1 0,0 0,1 1,5 35,-6 9,-3 5,-1 1,0-47,3 0,-1 1,-1 0,1 0,-6 9,5-14,1 1,-1 1,1-1,-1 0,1 0,-1 0,0 0,0 0,0-1,0 1,-4 0,-30 11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0T17:03:12.992"/>
    </inkml:context>
    <inkml:brush xml:id="br0">
      <inkml:brushProperty name="width" value="0.05" units="cm"/>
      <inkml:brushProperty name="height" value="0.05" units="cm"/>
      <inkml:brushProperty name="ignorePressure" value="1"/>
    </inkml:brush>
  </inkml:definitions>
  <inkml:trace contextRef="#ctx0" brushRef="#br0">0 5,'58'-2,"-32"0,-1 2,0 0,40 7,-58-6,-1 1,1 0,0 0,0 0,-1 1,0 0,1 0,-1 1,0 0,-1 0,1 0,-1 1,1 0,-1 0,-1 0,1 0,4 9,-8-14,79 137,-71-119,0 1,-2-1,0 2,-1-1,7 35,-13-48,1-1,-1 0,0 0,-1 0,1 0,-1 0,0 0,0 0,0 0,-1 0,0 0,0 0,0-1,0 1,-1-1,0 1,0-1,0 0,0 0,-1-1,0 1,1-1,-1 1,0-1,-1 0,1-1,0 1,-1-1,0 0,0 0,1 0,-7 1,-7 2,0-1,0-1,0 0,0-2,0 0,-1 0,-33-5,7-10,32 2,14 11,-1 0,0 1,1-1,-1 0,1 0,-1 1,1-1,-1 1,1-1,-1 0,1 1,0-1,-1 1,1-1,0 1,-1 0,1-1,0 1,0 0,-1-1,1 1,0 0,0 0,0 0,0 0,6-3,1 1,-1 1,0-1,1 1,-1 1,0-1,1 1,-1 0,1 1,-1 0,0 0,1 1,-1 0,0 0,0 0,0 1,0 0,-1 1,9 5,-6-3,-1 1,0 0,-1 0,1 1,-2 0,1 1,-1-1,0 1,-1 0,0 1,0-1,-1 1,3 11,6 19,-3 0,8 53,-14-56</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0T17:06:57.643"/>
    </inkml:context>
    <inkml:brush xml:id="br0">
      <inkml:brushProperty name="width" value="0.05" units="cm"/>
      <inkml:brushProperty name="height" value="0.05" units="cm"/>
      <inkml:brushProperty name="color" value="#AE198D"/>
      <inkml:brushProperty name="ignorePressure" value="1"/>
      <inkml:brushProperty name="inkEffects" value="galaxy"/>
      <inkml:brushProperty name="anchorX" value="-2605.13281"/>
      <inkml:brushProperty name="anchorY" value="-7901.73682"/>
      <inkml:brushProperty name="scaleFactor" value="0.5"/>
    </inkml:brush>
  </inkml:definitions>
  <inkml:trace contextRef="#ctx0" brushRef="#br0">1 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0T17:03:13.949"/>
    </inkml:context>
    <inkml:brush xml:id="br0">
      <inkml:brushProperty name="width" value="0.05" units="cm"/>
      <inkml:brushProperty name="height" value="0.05" units="cm"/>
      <inkml:brushProperty name="ignorePressure" value="1"/>
    </inkml:brush>
  </inkml:definitions>
  <inkml:trace contextRef="#ctx0" brushRef="#br0">1 1,'0'7,"0"9,0 10,0 7,0 5,0 3,0 1,0-5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0T17:03:46.198"/>
    </inkml:context>
    <inkml:brush xml:id="br0">
      <inkml:brushProperty name="width" value="0.05" units="cm"/>
      <inkml:brushProperty name="height" value="0.05" units="cm"/>
      <inkml:brushProperty name="ignorePressure" value="1"/>
    </inkml:brush>
  </inkml:definitions>
  <inkml:trace contextRef="#ctx0" brushRef="#br0">0 46,'7'-8,"10"-1,8-1,8 3,5 2,3 1,2 2,0 2,0 0,1 0,-2 0,1 1,-1-1,0 0,-1 1,1-1,0 0,-8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0T17:03:50.333"/>
    </inkml:context>
    <inkml:brush xml:id="br0">
      <inkml:brushProperty name="width" value="0.05" units="cm"/>
      <inkml:brushProperty name="height" value="0.05" units="cm"/>
      <inkml:brushProperty name="ignorePressure" value="1"/>
    </inkml:brush>
  </inkml:definitions>
  <inkml:trace contextRef="#ctx0" brushRef="#br0">262 1,'-21'-1,"1"2,0 1,0 0,0 1,-31 9,45-10,1 0,-1 1,0-1,1 1,-1 0,1 0,0 1,0 0,0 0,1 0,-1 0,1 1,0 0,0 0,1 0,-1 0,1 0,0 1,1 0,-1-1,1 1,-2 7,0 14,0 0,2 1,1-1,1 1,2-1,0 0,10 43,-10-62,1-1,-1 0,1 1,0-1,1-1,0 1,0 0,0-1,1 0,0 0,0 0,0-1,1 1,0-1,0-1,0 1,0-1,1 0,0 0,0-1,0 0,8 2,16 4,0-1,0-2,0-1,33 1,-48-5,-9-1,1 1,0 0,0 0,-1 1,1 0,0 0,-1 1,0 0,0 0,0 0,0 1,0 0,-1 1,1 0,-1 0,-1 0,1 0,-1 1,0 0,0 0,0 1,-1-1,0 1,0 0,-1 0,0 0,0 0,-1 1,0-1,0 1,0 0,-1 0,0-1,-1 1,-1 13,1-17,0 0,-1 0,1 0,-1-1,0 1,0 0,0-1,-1 1,1-1,-1 1,0-1,0 0,0 0,-1 0,1 0,-1 0,1 0,-6 4,2-4,1 0,0 0,-1 0,0 0,1-1,-1 0,0 0,0-1,-1 1,-11 0,10-2,-1 1,1-1,0-1,-1 1,1-1,0-1,0 0,-1 0,1 0,1-1,-1 0,0-1,1 0,-1 0,1-1,1 1,-11-10,11 5,0 1,1-1,0 0,0 0,1-1,0 0,1 1,0-1,1 0,0-1,1 1,-1-14,1-11,1 0,7-47,-4 64,0 0,1 1,1 0,1-1,0 2,13-24,63-90,-73 118,-5 6,0-1,0 1,-1-1,0 1,0-1,-1 0,0 0,0 0,0 0,-1-1,0 1,-1 0,0-1,0 1,0 0,-1-1,0 1,0 0,-5-14,-3-4</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0T17:03:53.186"/>
    </inkml:context>
    <inkml:brush xml:id="br0">
      <inkml:brushProperty name="width" value="0.05" units="cm"/>
      <inkml:brushProperty name="height" value="0.05" units="cm"/>
      <inkml:brushProperty name="ignorePressure" value="1"/>
    </inkml:brush>
  </inkml:definitions>
  <inkml:trace contextRef="#ctx0" brushRef="#br0">0 87,'0'-3,"0"0,1 0,-1 0,0 0,1 0,0 0,0 1,0-1,0 0,0 0,0 1,1-1,-1 1,1-1,0 1,0 0,0-1,0 1,5-3,-2 1,1 1,-1 0,1 0,0 0,0 1,1 0,-1 0,12-2,-1 2,1 0,-1 2,0 0,1 0,-1 2,23 4,-27-3,0 1,-1 0,1 1,-1 0,0 1,0 0,-1 1,1 1,-2 0,15 12,-21-16,-1 0,1 0,-1 0,1 1,-1-1,0 1,-1 0,1 0,-1 0,0 0,0 0,-1 0,0 1,0-1,0 0,0 1,-1-1,0 1,0-1,0 1,-1-1,0 1,0-1,0 0,0 1,-1-1,-4 8,0-1,-1-1,0-1,-1 1,0-1,0-1,-1 0,-16 14,16-17,1 1,0 1,1-1,0 1,0 1,0-1,1 1,1 0,0 1,-5 10,9-18,0 1,1-1,-1 1,1-1,-1 1,1-1,0 1,0-1,0 1,0-1,1 1,-1-1,1 1,-1-1,1 1,0-1,0 0,0 1,0-1,0 0,1 0,-1 0,1 0,-1 0,1 0,0 0,0 0,0-1,2 3,8 3,-1 0,1-1,0 0,21 6,18 10,-43-16,0-1,-1 2,0-1,-1 1,0 0,0 0,0 1,-1-1,0 1,0 1,-1-1,0 1,0-1,-1 1,0 0,-1 0,0 1,-1-1,1 0,-1 12,-1-15,0 0,0 0,-1 0,0 0,0 0,0 0,-1 0,0-1,0 1,0-1,-1 1,0-1,0 0,0 0,-1 0,1 0,-1 0,0-1,0 0,-1 0,0 0,1 0,-1-1,0 0,-1 0,1 0,-1-1,1 1,-1-1,1-1,-1 1,-8 0,-13 2,0-2,-1-1,1-2,0 0,0-2,0 0,0-2,1-2,-28-9,48 14,0 0,1 0,-1-1,0 0,1 0,0-1,0 0,0 0,-6-5,-7-13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1000735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1236716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2141542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ohitCodes22/Capstone-Repository-Final"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pixabay.com/en/rocket-launch-night-trajectory-693236/" TargetMode="External"/><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ohitCodes22/Capstone-Repository-Final"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ohitCodes22/Capstone-Repository-Final"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openclipart.org/detail/28542" TargetMode="Externa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hyperlink" Target="https://github.com/RohitCodes22/Capstone-Repository-Final"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ohitCodes22/Capstone-Repository-Final"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RohitCodes22/Capstone-Repository-Final"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www.universetoday.com/141871/spacex-releases-a-new-render-of-what-the-all-steel-starship-will-look-like-returning-to-earth/"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6" Type="http://schemas.openxmlformats.org/officeDocument/2006/relationships/image" Target="../media/image41.png"/><Relationship Id="rId21" Type="http://schemas.openxmlformats.org/officeDocument/2006/relationships/customXml" Target="../ink/ink9.xml"/><Relationship Id="rId42" Type="http://schemas.openxmlformats.org/officeDocument/2006/relationships/image" Target="../media/image49.png"/><Relationship Id="rId47" Type="http://schemas.openxmlformats.org/officeDocument/2006/relationships/customXml" Target="../ink/ink22.xml"/><Relationship Id="rId63" Type="http://schemas.openxmlformats.org/officeDocument/2006/relationships/customXml" Target="../ink/ink30.xml"/><Relationship Id="rId68" Type="http://schemas.openxmlformats.org/officeDocument/2006/relationships/image" Target="../media/image62.png"/><Relationship Id="rId84" Type="http://schemas.openxmlformats.org/officeDocument/2006/relationships/image" Target="../media/image70.png"/><Relationship Id="rId89" Type="http://schemas.openxmlformats.org/officeDocument/2006/relationships/customXml" Target="../ink/ink43.xml"/><Relationship Id="rId16" Type="http://schemas.openxmlformats.org/officeDocument/2006/relationships/image" Target="../media/image36.png"/><Relationship Id="rId11" Type="http://schemas.openxmlformats.org/officeDocument/2006/relationships/customXml" Target="../ink/ink4.xml"/><Relationship Id="rId32" Type="http://schemas.openxmlformats.org/officeDocument/2006/relationships/image" Target="../media/image44.png"/><Relationship Id="rId37" Type="http://schemas.openxmlformats.org/officeDocument/2006/relationships/customXml" Target="../ink/ink17.xml"/><Relationship Id="rId53" Type="http://schemas.openxmlformats.org/officeDocument/2006/relationships/customXml" Target="../ink/ink25.xml"/><Relationship Id="rId58" Type="http://schemas.openxmlformats.org/officeDocument/2006/relationships/image" Target="../media/image57.png"/><Relationship Id="rId74" Type="http://schemas.openxmlformats.org/officeDocument/2006/relationships/image" Target="../media/image65.png"/><Relationship Id="rId79" Type="http://schemas.openxmlformats.org/officeDocument/2006/relationships/customXml" Target="../ink/ink38.xml"/><Relationship Id="rId102" Type="http://schemas.openxmlformats.org/officeDocument/2006/relationships/image" Target="../media/image79.png"/><Relationship Id="rId5" Type="http://schemas.openxmlformats.org/officeDocument/2006/relationships/customXml" Target="../ink/ink1.xml"/><Relationship Id="rId90" Type="http://schemas.openxmlformats.org/officeDocument/2006/relationships/image" Target="../media/image73.png"/><Relationship Id="rId95" Type="http://schemas.openxmlformats.org/officeDocument/2006/relationships/customXml" Target="../ink/ink46.xml"/><Relationship Id="rId22" Type="http://schemas.openxmlformats.org/officeDocument/2006/relationships/image" Target="../media/image39.png"/><Relationship Id="rId27" Type="http://schemas.openxmlformats.org/officeDocument/2006/relationships/customXml" Target="../ink/ink12.xml"/><Relationship Id="rId43" Type="http://schemas.openxmlformats.org/officeDocument/2006/relationships/customXml" Target="../ink/ink20.xml"/><Relationship Id="rId48" Type="http://schemas.openxmlformats.org/officeDocument/2006/relationships/image" Target="../media/image52.png"/><Relationship Id="rId64" Type="http://schemas.openxmlformats.org/officeDocument/2006/relationships/image" Target="../media/image60.png"/><Relationship Id="rId69" Type="http://schemas.openxmlformats.org/officeDocument/2006/relationships/customXml" Target="../ink/ink33.xml"/><Relationship Id="rId80" Type="http://schemas.openxmlformats.org/officeDocument/2006/relationships/image" Target="../media/image68.png"/><Relationship Id="rId85" Type="http://schemas.openxmlformats.org/officeDocument/2006/relationships/customXml" Target="../ink/ink41.xml"/><Relationship Id="rId12" Type="http://schemas.openxmlformats.org/officeDocument/2006/relationships/image" Target="../media/image34.png"/><Relationship Id="rId17" Type="http://schemas.openxmlformats.org/officeDocument/2006/relationships/customXml" Target="../ink/ink7.xml"/><Relationship Id="rId25" Type="http://schemas.openxmlformats.org/officeDocument/2006/relationships/customXml" Target="../ink/ink11.xml"/><Relationship Id="rId33" Type="http://schemas.openxmlformats.org/officeDocument/2006/relationships/customXml" Target="../ink/ink15.xml"/><Relationship Id="rId38" Type="http://schemas.openxmlformats.org/officeDocument/2006/relationships/image" Target="../media/image47.png"/><Relationship Id="rId46" Type="http://schemas.openxmlformats.org/officeDocument/2006/relationships/image" Target="../media/image51.png"/><Relationship Id="rId59" Type="http://schemas.openxmlformats.org/officeDocument/2006/relationships/customXml" Target="../ink/ink28.xml"/><Relationship Id="rId67" Type="http://schemas.openxmlformats.org/officeDocument/2006/relationships/customXml" Target="../ink/ink32.xml"/><Relationship Id="rId103" Type="http://schemas.openxmlformats.org/officeDocument/2006/relationships/customXml" Target="../ink/ink50.xml"/><Relationship Id="rId20" Type="http://schemas.openxmlformats.org/officeDocument/2006/relationships/image" Target="../media/image38.png"/><Relationship Id="rId41" Type="http://schemas.openxmlformats.org/officeDocument/2006/relationships/customXml" Target="../ink/ink19.xml"/><Relationship Id="rId54" Type="http://schemas.openxmlformats.org/officeDocument/2006/relationships/image" Target="../media/image55.png"/><Relationship Id="rId62" Type="http://schemas.openxmlformats.org/officeDocument/2006/relationships/image" Target="../media/image59.png"/><Relationship Id="rId70" Type="http://schemas.openxmlformats.org/officeDocument/2006/relationships/image" Target="../media/image63.png"/><Relationship Id="rId75" Type="http://schemas.openxmlformats.org/officeDocument/2006/relationships/customXml" Target="../ink/ink36.xml"/><Relationship Id="rId83" Type="http://schemas.openxmlformats.org/officeDocument/2006/relationships/customXml" Target="../ink/ink40.xml"/><Relationship Id="rId88" Type="http://schemas.openxmlformats.org/officeDocument/2006/relationships/image" Target="../media/image72.png"/><Relationship Id="rId91" Type="http://schemas.openxmlformats.org/officeDocument/2006/relationships/customXml" Target="../ink/ink44.xml"/><Relationship Id="rId96" Type="http://schemas.openxmlformats.org/officeDocument/2006/relationships/image" Target="../media/image76.png"/><Relationship Id="rId1" Type="http://schemas.openxmlformats.org/officeDocument/2006/relationships/slideLayout" Target="../slideLayouts/slideLayout1.xml"/><Relationship Id="rId6" Type="http://schemas.openxmlformats.org/officeDocument/2006/relationships/image" Target="../media/image31.png"/><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42.png"/><Relationship Id="rId36" Type="http://schemas.openxmlformats.org/officeDocument/2006/relationships/image" Target="../media/image46.png"/><Relationship Id="rId49" Type="http://schemas.openxmlformats.org/officeDocument/2006/relationships/customXml" Target="../ink/ink23.xml"/><Relationship Id="rId57" Type="http://schemas.openxmlformats.org/officeDocument/2006/relationships/customXml" Target="../ink/ink27.xml"/><Relationship Id="rId10" Type="http://schemas.openxmlformats.org/officeDocument/2006/relationships/image" Target="../media/image33.png"/><Relationship Id="rId31" Type="http://schemas.openxmlformats.org/officeDocument/2006/relationships/customXml" Target="../ink/ink14.xml"/><Relationship Id="rId44" Type="http://schemas.openxmlformats.org/officeDocument/2006/relationships/image" Target="../media/image50.png"/><Relationship Id="rId52" Type="http://schemas.openxmlformats.org/officeDocument/2006/relationships/image" Target="../media/image54.png"/><Relationship Id="rId60" Type="http://schemas.openxmlformats.org/officeDocument/2006/relationships/image" Target="../media/image58.png"/><Relationship Id="rId65" Type="http://schemas.openxmlformats.org/officeDocument/2006/relationships/customXml" Target="../ink/ink31.xml"/><Relationship Id="rId73" Type="http://schemas.openxmlformats.org/officeDocument/2006/relationships/customXml" Target="../ink/ink35.xml"/><Relationship Id="rId78" Type="http://schemas.openxmlformats.org/officeDocument/2006/relationships/image" Target="../media/image67.png"/><Relationship Id="rId81" Type="http://schemas.openxmlformats.org/officeDocument/2006/relationships/customXml" Target="../ink/ink39.xml"/><Relationship Id="rId86" Type="http://schemas.openxmlformats.org/officeDocument/2006/relationships/image" Target="../media/image71.png"/><Relationship Id="rId94" Type="http://schemas.openxmlformats.org/officeDocument/2006/relationships/image" Target="../media/image75.png"/><Relationship Id="rId99" Type="http://schemas.openxmlformats.org/officeDocument/2006/relationships/customXml" Target="../ink/ink48.xml"/><Relationship Id="rId101" Type="http://schemas.openxmlformats.org/officeDocument/2006/relationships/customXml" Target="../ink/ink49.xml"/><Relationship Id="rId4" Type="http://schemas.openxmlformats.org/officeDocument/2006/relationships/hyperlink" Target="https://github.com/RohitCodes22/Capstone-Repository-Final" TargetMode="External"/><Relationship Id="rId9" Type="http://schemas.openxmlformats.org/officeDocument/2006/relationships/customXml" Target="../ink/ink3.xml"/><Relationship Id="rId13" Type="http://schemas.openxmlformats.org/officeDocument/2006/relationships/customXml" Target="../ink/ink5.xml"/><Relationship Id="rId18" Type="http://schemas.openxmlformats.org/officeDocument/2006/relationships/image" Target="../media/image37.png"/><Relationship Id="rId39" Type="http://schemas.openxmlformats.org/officeDocument/2006/relationships/customXml" Target="../ink/ink18.xml"/><Relationship Id="rId34" Type="http://schemas.openxmlformats.org/officeDocument/2006/relationships/image" Target="../media/image45.png"/><Relationship Id="rId50" Type="http://schemas.openxmlformats.org/officeDocument/2006/relationships/image" Target="../media/image53.png"/><Relationship Id="rId55" Type="http://schemas.openxmlformats.org/officeDocument/2006/relationships/customXml" Target="../ink/ink26.xml"/><Relationship Id="rId76" Type="http://schemas.openxmlformats.org/officeDocument/2006/relationships/image" Target="../media/image66.png"/><Relationship Id="rId97" Type="http://schemas.openxmlformats.org/officeDocument/2006/relationships/customXml" Target="../ink/ink47.xml"/><Relationship Id="rId104" Type="http://schemas.openxmlformats.org/officeDocument/2006/relationships/image" Target="../media/image80.png"/><Relationship Id="rId7" Type="http://schemas.openxmlformats.org/officeDocument/2006/relationships/customXml" Target="../ink/ink2.xml"/><Relationship Id="rId71" Type="http://schemas.openxmlformats.org/officeDocument/2006/relationships/customXml" Target="../ink/ink34.xml"/><Relationship Id="rId92" Type="http://schemas.openxmlformats.org/officeDocument/2006/relationships/image" Target="../media/image74.png"/><Relationship Id="rId2" Type="http://schemas.openxmlformats.org/officeDocument/2006/relationships/notesSlide" Target="../notesSlides/notesSlide4.xml"/><Relationship Id="rId29" Type="http://schemas.openxmlformats.org/officeDocument/2006/relationships/customXml" Target="../ink/ink13.xml"/><Relationship Id="rId24" Type="http://schemas.openxmlformats.org/officeDocument/2006/relationships/image" Target="../media/image40.png"/><Relationship Id="rId40" Type="http://schemas.openxmlformats.org/officeDocument/2006/relationships/image" Target="../media/image48.png"/><Relationship Id="rId45" Type="http://schemas.openxmlformats.org/officeDocument/2006/relationships/customXml" Target="../ink/ink21.xml"/><Relationship Id="rId66" Type="http://schemas.openxmlformats.org/officeDocument/2006/relationships/image" Target="../media/image61.png"/><Relationship Id="rId87" Type="http://schemas.openxmlformats.org/officeDocument/2006/relationships/customXml" Target="../ink/ink42.xml"/><Relationship Id="rId61" Type="http://schemas.openxmlformats.org/officeDocument/2006/relationships/customXml" Target="../ink/ink29.xml"/><Relationship Id="rId82" Type="http://schemas.openxmlformats.org/officeDocument/2006/relationships/image" Target="../media/image69.png"/><Relationship Id="rId19" Type="http://schemas.openxmlformats.org/officeDocument/2006/relationships/customXml" Target="../ink/ink8.xml"/><Relationship Id="rId14" Type="http://schemas.openxmlformats.org/officeDocument/2006/relationships/image" Target="../media/image35.png"/><Relationship Id="rId30" Type="http://schemas.openxmlformats.org/officeDocument/2006/relationships/image" Target="../media/image43.png"/><Relationship Id="rId35" Type="http://schemas.openxmlformats.org/officeDocument/2006/relationships/customXml" Target="../ink/ink16.xml"/><Relationship Id="rId56" Type="http://schemas.openxmlformats.org/officeDocument/2006/relationships/image" Target="../media/image56.png"/><Relationship Id="rId77" Type="http://schemas.openxmlformats.org/officeDocument/2006/relationships/customXml" Target="../ink/ink37.xml"/><Relationship Id="rId100" Type="http://schemas.openxmlformats.org/officeDocument/2006/relationships/image" Target="../media/image78.png"/><Relationship Id="rId8" Type="http://schemas.openxmlformats.org/officeDocument/2006/relationships/image" Target="../media/image32.png"/><Relationship Id="rId51" Type="http://schemas.openxmlformats.org/officeDocument/2006/relationships/customXml" Target="../ink/ink24.xml"/><Relationship Id="rId72" Type="http://schemas.openxmlformats.org/officeDocument/2006/relationships/image" Target="../media/image64.png"/><Relationship Id="rId93" Type="http://schemas.openxmlformats.org/officeDocument/2006/relationships/customXml" Target="../ink/ink45.xml"/><Relationship Id="rId98" Type="http://schemas.openxmlformats.org/officeDocument/2006/relationships/image" Target="../media/image77.png"/><Relationship Id="rId3"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1.png"/><Relationship Id="rId4" Type="http://schemas.openxmlformats.org/officeDocument/2006/relationships/hyperlink" Target="https://github.com/RohitCodes22/Capstone-Repository-Final"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www.flickr.com/photos/spacex/39337245145"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RohitCodes22/Capstone-Repository-Final"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RohitCodes22/Capstone-Repository-Final"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RohitCodes22/Capstone-Repository-Final"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Rohit Sayeeganesh</a:t>
            </a:r>
          </a:p>
          <a:p>
            <a:r>
              <a:rPr lang="en-US" dirty="0">
                <a:solidFill>
                  <a:schemeClr val="bg2"/>
                </a:solidFill>
                <a:latin typeface="Abadi" panose="020B0604020104020204" pitchFamily="34" charset="0"/>
                <a:ea typeface="SF Pro" pitchFamily="2" charset="0"/>
                <a:cs typeface="SF Pro" pitchFamily="2" charset="0"/>
              </a:rPr>
              <a:t>1/18/2023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9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Through Data Visualization tactics, we plotted charts such as cat plots, scatterplots, bar graphs, and line plots to depict the relationship between launch site and success rate of launches, as well as relationships between orbits and success rates, and many more. </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https://github.com/RohitCodes22/Capstone-Repository-Final</a:t>
            </a:r>
            <a:r>
              <a:rPr lang="en-US" sz="2200" dirty="0">
                <a:solidFill>
                  <a:schemeClr val="accent3">
                    <a:lumMod val="25000"/>
                  </a:schemeClr>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6B24056F-A810-4607-8046-3826A9021AC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285428" y="1825625"/>
            <a:ext cx="4858688" cy="323912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79094"/>
            <a:ext cx="11147170" cy="5478905"/>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Here are the SQL tasks I did:</a:t>
            </a:r>
          </a:p>
          <a:p>
            <a:pPr lvl="1">
              <a:lnSpc>
                <a:spcPct val="100000"/>
              </a:lnSpc>
              <a:spcBef>
                <a:spcPts val="1400"/>
              </a:spcBef>
            </a:pPr>
            <a:r>
              <a:rPr lang="en-US" sz="1600" dirty="0">
                <a:solidFill>
                  <a:schemeClr val="accent3">
                    <a:lumMod val="25000"/>
                  </a:schemeClr>
                </a:solidFill>
                <a:latin typeface="Abadi"/>
              </a:rPr>
              <a:t>Task 1: Executed SQL query to retrieve distinct launch sites.</a:t>
            </a:r>
          </a:p>
          <a:p>
            <a:pPr lvl="1">
              <a:lnSpc>
                <a:spcPct val="100000"/>
              </a:lnSpc>
              <a:spcBef>
                <a:spcPts val="1400"/>
              </a:spcBef>
            </a:pPr>
            <a:r>
              <a:rPr lang="en-US" sz="1600" dirty="0">
                <a:solidFill>
                  <a:schemeClr val="accent3">
                    <a:lumMod val="25000"/>
                  </a:schemeClr>
                </a:solidFill>
                <a:latin typeface="Abadi"/>
              </a:rPr>
              <a:t>Task 2: Executed SQL query to retrieve records where the launch site starts with ‘CCA’.</a:t>
            </a:r>
          </a:p>
          <a:p>
            <a:pPr lvl="1">
              <a:lnSpc>
                <a:spcPct val="100000"/>
              </a:lnSpc>
              <a:spcBef>
                <a:spcPts val="1400"/>
              </a:spcBef>
            </a:pPr>
            <a:r>
              <a:rPr lang="en-US" sz="1600" dirty="0">
                <a:solidFill>
                  <a:schemeClr val="accent3">
                    <a:lumMod val="25000"/>
                  </a:schemeClr>
                </a:solidFill>
                <a:latin typeface="Abadi"/>
              </a:rPr>
              <a:t>Task 3: Executed SQL query to calculate the total payload mass for NASA (CRS) missions.</a:t>
            </a:r>
          </a:p>
          <a:p>
            <a:pPr lvl="1">
              <a:lnSpc>
                <a:spcPct val="100000"/>
              </a:lnSpc>
              <a:spcBef>
                <a:spcPts val="1400"/>
              </a:spcBef>
            </a:pPr>
            <a:r>
              <a:rPr lang="en-US" sz="1600" dirty="0">
                <a:solidFill>
                  <a:schemeClr val="accent3">
                    <a:lumMod val="25000"/>
                  </a:schemeClr>
                </a:solidFill>
                <a:latin typeface="Abadi"/>
              </a:rPr>
              <a:t>Task 4: Executed SQL query to calculate the average payload mass for F9 v1.1 boosters.</a:t>
            </a:r>
          </a:p>
          <a:p>
            <a:pPr lvl="1">
              <a:lnSpc>
                <a:spcPct val="100000"/>
              </a:lnSpc>
              <a:spcBef>
                <a:spcPts val="1400"/>
              </a:spcBef>
            </a:pPr>
            <a:r>
              <a:rPr lang="en-US" sz="1600" dirty="0">
                <a:solidFill>
                  <a:schemeClr val="accent3">
                    <a:lumMod val="25000"/>
                  </a:schemeClr>
                </a:solidFill>
                <a:latin typeface="Abadi"/>
              </a:rPr>
              <a:t>Task 5: Executed SQL query to find minimum date with a successful landing on the ground pad.</a:t>
            </a:r>
          </a:p>
          <a:p>
            <a:pPr lvl="1">
              <a:lnSpc>
                <a:spcPct val="100000"/>
              </a:lnSpc>
              <a:spcBef>
                <a:spcPts val="1400"/>
              </a:spcBef>
            </a:pPr>
            <a:r>
              <a:rPr lang="en-US" sz="1600" dirty="0">
                <a:solidFill>
                  <a:schemeClr val="accent3">
                    <a:lumMod val="25000"/>
                  </a:schemeClr>
                </a:solidFill>
                <a:latin typeface="Abadi"/>
              </a:rPr>
              <a:t>Task 6: Executed SQL query to retrieve distinct booster versions meeting the criteria.</a:t>
            </a:r>
          </a:p>
          <a:p>
            <a:pPr lvl="1">
              <a:lnSpc>
                <a:spcPct val="100000"/>
              </a:lnSpc>
              <a:spcBef>
                <a:spcPts val="1400"/>
              </a:spcBef>
            </a:pPr>
            <a:r>
              <a:rPr lang="en-US" sz="1600" dirty="0">
                <a:solidFill>
                  <a:schemeClr val="accent3">
                    <a:lumMod val="25000"/>
                  </a:schemeClr>
                </a:solidFill>
                <a:latin typeface="Abadi"/>
              </a:rPr>
              <a:t>Task 7: Executed SQL query to count the occurrences of different mission outcomes.</a:t>
            </a:r>
          </a:p>
          <a:p>
            <a:pPr lvl="1">
              <a:lnSpc>
                <a:spcPct val="100000"/>
              </a:lnSpc>
              <a:spcBef>
                <a:spcPts val="1400"/>
              </a:spcBef>
            </a:pPr>
            <a:r>
              <a:rPr lang="en-US" sz="1600" dirty="0">
                <a:solidFill>
                  <a:schemeClr val="accent3">
                    <a:lumMod val="25000"/>
                  </a:schemeClr>
                </a:solidFill>
                <a:latin typeface="Abadi"/>
              </a:rPr>
              <a:t>Task 8: Executed SQL query to find booster versions with the maximum payload mass.</a:t>
            </a:r>
          </a:p>
          <a:p>
            <a:pPr lvl="1">
              <a:lnSpc>
                <a:spcPct val="100000"/>
              </a:lnSpc>
              <a:spcBef>
                <a:spcPts val="1400"/>
              </a:spcBef>
            </a:pPr>
            <a:r>
              <a:rPr lang="en-US" sz="1600" dirty="0">
                <a:solidFill>
                  <a:schemeClr val="accent3">
                    <a:lumMod val="25000"/>
                  </a:schemeClr>
                </a:solidFill>
                <a:latin typeface="Abadi"/>
              </a:rPr>
              <a:t>Task 9: Executed SQL query to retrieve records with failure landing outcomes in drone ship for each month in 2015.</a:t>
            </a:r>
          </a:p>
          <a:p>
            <a:pPr lvl="1">
              <a:lnSpc>
                <a:spcPct val="100000"/>
              </a:lnSpc>
              <a:spcBef>
                <a:spcPts val="1400"/>
              </a:spcBef>
            </a:pPr>
            <a:r>
              <a:rPr lang="en-US" sz="1600" dirty="0">
                <a:solidFill>
                  <a:schemeClr val="accent3">
                    <a:lumMod val="25000"/>
                  </a:schemeClr>
                </a:solidFill>
                <a:latin typeface="Abadi"/>
              </a:rPr>
              <a:t>Task 10: Executed SQL query to rank the count of landing outcomes in descending order for a specified date range.</a:t>
            </a:r>
          </a:p>
          <a:p>
            <a:pPr>
              <a:lnSpc>
                <a:spcPct val="100000"/>
              </a:lnSpc>
              <a:spcBef>
                <a:spcPts val="1400"/>
              </a:spcBef>
            </a:pPr>
            <a:r>
              <a:rPr lang="en-US" sz="2000" dirty="0">
                <a:solidFill>
                  <a:schemeClr val="accent3">
                    <a:lumMod val="25000"/>
                  </a:schemeClr>
                </a:solidFill>
                <a:latin typeface="Abadi" panose="020B0604020104020204" pitchFamily="34" charset="0"/>
                <a:hlinkClick r:id="rId3"/>
              </a:rPr>
              <a:t>https://github.com/RohitCodes22/Capstone-Repository-Final</a:t>
            </a:r>
            <a:r>
              <a:rPr lang="en-US" sz="2000" dirty="0">
                <a:solidFill>
                  <a:schemeClr val="accent3">
                    <a:lumMod val="25000"/>
                  </a:schemeClr>
                </a:solidFill>
                <a:latin typeface="Abadi" panose="020B0604020104020204" pitchFamily="34" charset="0"/>
              </a:rPr>
              <a:t> </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87428"/>
            <a:ext cx="6824870" cy="4351338"/>
          </a:xfrm>
          <a:prstGeom prst="rect">
            <a:avLst/>
          </a:prstGeom>
        </p:spPr>
        <p:txBody>
          <a:bodyPr>
            <a:normAutofit/>
          </a:bodyPr>
          <a:lstStyle/>
          <a:p>
            <a:r>
              <a:rPr lang="en-US" sz="2000" b="1" dirty="0"/>
              <a:t>In this folium map, I created and added the following objects: </a:t>
            </a:r>
          </a:p>
          <a:p>
            <a:pPr lvl="1"/>
            <a:r>
              <a:rPr lang="en-US" sz="1600" b="1" dirty="0"/>
              <a:t>Number 1: </a:t>
            </a:r>
            <a:r>
              <a:rPr lang="en-US" sz="1600" dirty="0"/>
              <a:t>Launch Site Circles -&gt; Circles were added to essentially represent the launch sites</a:t>
            </a:r>
          </a:p>
          <a:p>
            <a:pPr lvl="1"/>
            <a:r>
              <a:rPr lang="en-US" sz="1600" b="1" dirty="0"/>
              <a:t>Number 2: </a:t>
            </a:r>
            <a:r>
              <a:rPr lang="en-US" sz="1600" dirty="0"/>
              <a:t>Launch Site Markers -&gt; These markers were added to label each launch site on the map.</a:t>
            </a:r>
          </a:p>
          <a:p>
            <a:pPr lvl="1"/>
            <a:r>
              <a:rPr lang="en-US" sz="1600" b="1" dirty="0"/>
              <a:t>Number 3: </a:t>
            </a:r>
            <a:r>
              <a:rPr lang="en-US" sz="1600" dirty="0"/>
              <a:t>Marker Cluster -&gt; These clusters were created to handle cases as where launches shared locations.</a:t>
            </a:r>
          </a:p>
          <a:p>
            <a:pPr lvl="1"/>
            <a:r>
              <a:rPr lang="en-US" sz="1600" b="1" dirty="0"/>
              <a:t>Number 4: </a:t>
            </a:r>
            <a:r>
              <a:rPr lang="en-US" sz="1600" dirty="0"/>
              <a:t>Launch Outcome Markers -&gt; These markers were added based on the outcome (success/failure).</a:t>
            </a:r>
          </a:p>
          <a:p>
            <a:pPr lvl="1"/>
            <a:r>
              <a:rPr lang="en-US" sz="1600" b="1" dirty="0"/>
              <a:t>Number 5: </a:t>
            </a:r>
            <a:r>
              <a:rPr lang="en-US" sz="1600" dirty="0"/>
              <a:t>Distance Markers -&gt; These markers were added to indicate the distance from the launch to highways, etc.</a:t>
            </a:r>
          </a:p>
          <a:p>
            <a:pPr lvl="1"/>
            <a:r>
              <a:rPr lang="en-US" sz="1600" b="1" dirty="0"/>
              <a:t>Number 6: </a:t>
            </a:r>
            <a:r>
              <a:rPr lang="en-US" sz="1600" dirty="0"/>
              <a:t>Polyline -&gt; This line was drawn between the launch site and the closest destinations from it.</a:t>
            </a:r>
            <a:endParaRPr lang="en-US" sz="1000" b="1" dirty="0"/>
          </a:p>
          <a:p>
            <a:r>
              <a:rPr lang="en-US" sz="2000" b="1" dirty="0">
                <a:hlinkClick r:id="rId3"/>
              </a:rPr>
              <a:t>https://github.com/RohitCodes22/Capstone-Repository-Final</a:t>
            </a:r>
            <a:r>
              <a:rPr lang="en-US" sz="2000" b="1" dirty="0"/>
              <a:t> </a:t>
            </a: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6" name="Picture 5">
            <a:extLst>
              <a:ext uri="{FF2B5EF4-FFF2-40B4-BE49-F238E27FC236}">
                <a16:creationId xmlns:a16="http://schemas.microsoft.com/office/drawing/2014/main" id="{AA16A9CE-02C5-4E1B-B65C-A3639C71ED70}"/>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798992" y="1487428"/>
            <a:ext cx="3622997" cy="4148469"/>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3" y="1380966"/>
            <a:ext cx="5325988" cy="4731599"/>
          </a:xfrm>
          <a:prstGeom prst="rect">
            <a:avLst/>
          </a:prstGeom>
        </p:spPr>
        <p:txBody>
          <a:bodyPr vert="horz" lIns="91440" tIns="45720" rIns="91440" bIns="45720" rtlCol="0" anchor="t">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are some of the plots/graphs and interactions I included in my Plotly 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Number 1: Launch Site Dropdown -&gt; Allows users to select data for specific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Number 2: Success Pie Chart -&gt; Shows the distribution of successful and failed launches</a:t>
            </a:r>
          </a:p>
          <a:p>
            <a:pPr lvl="1">
              <a:lnSpc>
                <a:spcPct val="100000"/>
              </a:lnSpc>
              <a:spcBef>
                <a:spcPts val="1400"/>
              </a:spcBef>
            </a:pPr>
            <a:r>
              <a:rPr lang="en-US" sz="1800" dirty="0">
                <a:solidFill>
                  <a:schemeClr val="accent3">
                    <a:lumMod val="25000"/>
                  </a:schemeClr>
                </a:solidFill>
                <a:latin typeface="Abadi" panose="020B0604020104020204" pitchFamily="34" charset="0"/>
              </a:rPr>
              <a:t>Number 3: Payload Range Slider -&gt; Enables users to filter launches based on mass range</a:t>
            </a:r>
          </a:p>
          <a:p>
            <a:pPr lvl="1">
              <a:lnSpc>
                <a:spcPct val="100000"/>
              </a:lnSpc>
              <a:spcBef>
                <a:spcPts val="1400"/>
              </a:spcBef>
            </a:pPr>
            <a:r>
              <a:rPr lang="en-US" sz="1800" dirty="0">
                <a:solidFill>
                  <a:schemeClr val="accent3">
                    <a:lumMod val="25000"/>
                  </a:schemeClr>
                </a:solidFill>
                <a:latin typeface="Abadi" panose="020B0604020104020204" pitchFamily="34" charset="0"/>
              </a:rPr>
              <a:t>Number 4: Success-Payload Scatter Chart -&gt; Correlation between mass and launch success</a:t>
            </a:r>
          </a:p>
          <a:p>
            <a:pPr lvl="1">
              <a:lnSpc>
                <a:spcPct val="100000"/>
              </a:lnSpc>
              <a:spcBef>
                <a:spcPts val="1400"/>
              </a:spcBef>
            </a:pPr>
            <a:r>
              <a:rPr lang="en-US" sz="1800" dirty="0">
                <a:solidFill>
                  <a:schemeClr val="accent3">
                    <a:lumMod val="25000"/>
                  </a:schemeClr>
                </a:solidFill>
                <a:latin typeface="Abadi" panose="020B0604020104020204" pitchFamily="34" charset="0"/>
              </a:rPr>
              <a:t>Number 5: Callback Functions -&gt; Updates the pie chart</a:t>
            </a:r>
          </a:p>
          <a:p>
            <a:pPr lvl="1">
              <a:lnSpc>
                <a:spcPct val="100000"/>
              </a:lnSpc>
              <a:spcBef>
                <a:spcPts val="1400"/>
              </a:spcBef>
            </a:pPr>
            <a:r>
              <a:rPr lang="en-US" sz="1800" dirty="0">
                <a:solidFill>
                  <a:schemeClr val="accent3">
                    <a:lumMod val="25000"/>
                  </a:schemeClr>
                </a:solidFill>
                <a:latin typeface="Abadi" panose="020B0604020104020204" pitchFamily="34" charset="0"/>
              </a:rPr>
              <a:t>Number 6: Payload Slider Interaction -&gt; Updates the scatter chart based on range</a:t>
            </a:r>
          </a:p>
          <a:p>
            <a:pPr>
              <a:lnSpc>
                <a:spcPct val="100000"/>
              </a:lnSpc>
              <a:spcBef>
                <a:spcPts val="1400"/>
              </a:spcBef>
            </a:pPr>
            <a:r>
              <a:rPr lang="en-US" sz="2200" dirty="0">
                <a:solidFill>
                  <a:schemeClr val="accent3">
                    <a:lumMod val="25000"/>
                  </a:schemeClr>
                </a:solidFill>
                <a:latin typeface="Abadi" panose="020B0604020104020204" pitchFamily="34" charset="0"/>
                <a:hlinkClick r:id="rId4"/>
              </a:rPr>
              <a:t>https://github.com/RohitCodes22/Capstone-Repository-Final</a:t>
            </a:r>
            <a:r>
              <a:rPr lang="en-US" sz="2200" dirty="0">
                <a:solidFill>
                  <a:schemeClr val="accent3">
                    <a:lumMod val="25000"/>
                  </a:schemeClr>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pic>
        <p:nvPicPr>
          <p:cNvPr id="6" name="Picture 5">
            <a:extLst>
              <a:ext uri="{FF2B5EF4-FFF2-40B4-BE49-F238E27FC236}">
                <a16:creationId xmlns:a16="http://schemas.microsoft.com/office/drawing/2014/main" id="{24125673-BD81-4223-B7DD-214F4980E2F1}"/>
              </a:ext>
            </a:extLst>
          </p:cNvPr>
          <p:cNvPicPr>
            <a:picLocks noChangeAspect="1"/>
          </p:cNvPicPr>
          <p:nvPr/>
        </p:nvPicPr>
        <p:blipFill>
          <a:blip r:embed="rId5"/>
          <a:stretch>
            <a:fillRect/>
          </a:stretch>
        </p:blipFill>
        <p:spPr>
          <a:xfrm>
            <a:off x="6096001" y="2126402"/>
            <a:ext cx="5257800" cy="2758494"/>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752481"/>
            <a:ext cx="514072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in essence used multiple analysis techniques to find the best model, which will be explained better in future slides.</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https://github.com/RohitCodes22/Capstone-Repository-Final</a:t>
            </a:r>
            <a:r>
              <a:rPr lang="en-US" sz="2200" dirty="0">
                <a:solidFill>
                  <a:schemeClr val="accent3">
                    <a:lumMod val="25000"/>
                  </a:schemeClr>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7" name="Content Placeholder 4">
            <a:extLst>
              <a:ext uri="{FF2B5EF4-FFF2-40B4-BE49-F238E27FC236}">
                <a16:creationId xmlns:a16="http://schemas.microsoft.com/office/drawing/2014/main" id="{A976CB92-1CB4-4F74-8742-3C4605C4B305}"/>
              </a:ext>
            </a:extLst>
          </p:cNvPr>
          <p:cNvSpPr txBox="1">
            <a:spLocks/>
          </p:cNvSpPr>
          <p:nvPr/>
        </p:nvSpPr>
        <p:spPr>
          <a:xfrm>
            <a:off x="5916083" y="1752481"/>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grpSp>
        <p:nvGrpSpPr>
          <p:cNvPr id="8" name="Group 7">
            <a:extLst>
              <a:ext uri="{FF2B5EF4-FFF2-40B4-BE49-F238E27FC236}">
                <a16:creationId xmlns:a16="http://schemas.microsoft.com/office/drawing/2014/main" id="{D040BF47-BECF-4E49-A3E1-4F158A56E9B5}"/>
              </a:ext>
            </a:extLst>
          </p:cNvPr>
          <p:cNvGrpSpPr/>
          <p:nvPr/>
        </p:nvGrpSpPr>
        <p:grpSpPr>
          <a:xfrm>
            <a:off x="6027811" y="1968875"/>
            <a:ext cx="5129991" cy="3826355"/>
            <a:chOff x="6096000" y="2008681"/>
            <a:chExt cx="5129991" cy="3826355"/>
          </a:xfrm>
        </p:grpSpPr>
        <p:sp>
          <p:nvSpPr>
            <p:cNvPr id="9" name="Oval 8">
              <a:extLst>
                <a:ext uri="{FF2B5EF4-FFF2-40B4-BE49-F238E27FC236}">
                  <a16:creationId xmlns:a16="http://schemas.microsoft.com/office/drawing/2014/main" id="{6989A88F-7327-4F95-8419-488BDAD39F06}"/>
                </a:ext>
              </a:extLst>
            </p:cNvPr>
            <p:cNvSpPr/>
            <p:nvPr/>
          </p:nvSpPr>
          <p:spPr>
            <a:xfrm>
              <a:off x="6096000" y="2008681"/>
              <a:ext cx="1009338" cy="8391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Start</a:t>
              </a:r>
            </a:p>
          </p:txBody>
        </p:sp>
        <p:sp>
          <p:nvSpPr>
            <p:cNvPr id="10" name="Rectangle 9">
              <a:extLst>
                <a:ext uri="{FF2B5EF4-FFF2-40B4-BE49-F238E27FC236}">
                  <a16:creationId xmlns:a16="http://schemas.microsoft.com/office/drawing/2014/main" id="{3F4F4C86-19C5-4ED3-8702-0C1C113D6F71}"/>
                </a:ext>
              </a:extLst>
            </p:cNvPr>
            <p:cNvSpPr/>
            <p:nvPr/>
          </p:nvSpPr>
          <p:spPr>
            <a:xfrm>
              <a:off x="7541818" y="2008683"/>
              <a:ext cx="1172954" cy="114485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Exploratory Data Analysis</a:t>
              </a:r>
            </a:p>
          </p:txBody>
        </p:sp>
        <p:sp>
          <p:nvSpPr>
            <p:cNvPr id="11" name="Rectangle 10">
              <a:extLst>
                <a:ext uri="{FF2B5EF4-FFF2-40B4-BE49-F238E27FC236}">
                  <a16:creationId xmlns:a16="http://schemas.microsoft.com/office/drawing/2014/main" id="{4A9A7347-213A-4726-8AC4-7C7CEB22950E}"/>
                </a:ext>
              </a:extLst>
            </p:cNvPr>
            <p:cNvSpPr/>
            <p:nvPr/>
          </p:nvSpPr>
          <p:spPr>
            <a:xfrm>
              <a:off x="8875132" y="2008684"/>
              <a:ext cx="1009338" cy="11448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Data Preprocessing</a:t>
              </a:r>
            </a:p>
          </p:txBody>
        </p:sp>
        <p:sp>
          <p:nvSpPr>
            <p:cNvPr id="12" name="Rectangle 11">
              <a:extLst>
                <a:ext uri="{FF2B5EF4-FFF2-40B4-BE49-F238E27FC236}">
                  <a16:creationId xmlns:a16="http://schemas.microsoft.com/office/drawing/2014/main" id="{3E7A7915-5F85-4C10-9963-60A711414AD7}"/>
                </a:ext>
              </a:extLst>
            </p:cNvPr>
            <p:cNvSpPr/>
            <p:nvPr/>
          </p:nvSpPr>
          <p:spPr>
            <a:xfrm>
              <a:off x="10109100" y="2008681"/>
              <a:ext cx="1009338" cy="11448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Feature Engineering</a:t>
              </a:r>
            </a:p>
          </p:txBody>
        </p:sp>
        <p:grpSp>
          <p:nvGrpSpPr>
            <p:cNvPr id="13" name="Group 12">
              <a:extLst>
                <a:ext uri="{FF2B5EF4-FFF2-40B4-BE49-F238E27FC236}">
                  <a16:creationId xmlns:a16="http://schemas.microsoft.com/office/drawing/2014/main" id="{B3DCE239-5DE6-48AC-A9E1-433A7B321961}"/>
                </a:ext>
              </a:extLst>
            </p:cNvPr>
            <p:cNvGrpSpPr/>
            <p:nvPr/>
          </p:nvGrpSpPr>
          <p:grpSpPr>
            <a:xfrm>
              <a:off x="6203553" y="2428243"/>
              <a:ext cx="5022438" cy="3406793"/>
              <a:chOff x="6096000" y="2428243"/>
              <a:chExt cx="5022438" cy="3406793"/>
            </a:xfrm>
          </p:grpSpPr>
          <p:cxnSp>
            <p:nvCxnSpPr>
              <p:cNvPr id="14" name="Straight Arrow Connector 13">
                <a:extLst>
                  <a:ext uri="{FF2B5EF4-FFF2-40B4-BE49-F238E27FC236}">
                    <a16:creationId xmlns:a16="http://schemas.microsoft.com/office/drawing/2014/main" id="{B1DD3625-74D7-4FE8-97F3-7889407E58C9}"/>
                  </a:ext>
                </a:extLst>
              </p:cNvPr>
              <p:cNvCxnSpPr>
                <a:cxnSpLocks/>
                <a:stCxn id="9" idx="6"/>
                <a:endCxn id="10" idx="1"/>
              </p:cNvCxnSpPr>
              <p:nvPr/>
            </p:nvCxnSpPr>
            <p:spPr>
              <a:xfrm>
                <a:off x="7105338" y="2428243"/>
                <a:ext cx="436480" cy="152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84F76D33-6777-486F-BC17-2125BEFA875B}"/>
                  </a:ext>
                </a:extLst>
              </p:cNvPr>
              <p:cNvSpPr/>
              <p:nvPr/>
            </p:nvSpPr>
            <p:spPr>
              <a:xfrm>
                <a:off x="10109100" y="4995912"/>
                <a:ext cx="1009338" cy="8391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a:t>
                </a:r>
              </a:p>
            </p:txBody>
          </p:sp>
          <p:sp>
            <p:nvSpPr>
              <p:cNvPr id="16" name="Rectangle 15">
                <a:extLst>
                  <a:ext uri="{FF2B5EF4-FFF2-40B4-BE49-F238E27FC236}">
                    <a16:creationId xmlns:a16="http://schemas.microsoft.com/office/drawing/2014/main" id="{09CFC885-A20E-4FB5-AF19-16FCE7A2AA95}"/>
                  </a:ext>
                </a:extLst>
              </p:cNvPr>
              <p:cNvSpPr/>
              <p:nvPr/>
            </p:nvSpPr>
            <p:spPr>
              <a:xfrm>
                <a:off x="6096000" y="3323297"/>
                <a:ext cx="1009338" cy="1144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Model Selection</a:t>
                </a:r>
              </a:p>
            </p:txBody>
          </p:sp>
          <p:sp>
            <p:nvSpPr>
              <p:cNvPr id="17" name="Rectangle 16">
                <a:extLst>
                  <a:ext uri="{FF2B5EF4-FFF2-40B4-BE49-F238E27FC236}">
                    <a16:creationId xmlns:a16="http://schemas.microsoft.com/office/drawing/2014/main" id="{09197B59-0E88-4DA3-8FE4-40433187D6CE}"/>
                  </a:ext>
                </a:extLst>
              </p:cNvPr>
              <p:cNvSpPr/>
              <p:nvPr/>
            </p:nvSpPr>
            <p:spPr>
              <a:xfrm>
                <a:off x="7323578" y="3323297"/>
                <a:ext cx="1009338" cy="114485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Training</a:t>
                </a:r>
              </a:p>
            </p:txBody>
          </p:sp>
          <p:sp>
            <p:nvSpPr>
              <p:cNvPr id="18" name="Rectangle 17">
                <a:extLst>
                  <a:ext uri="{FF2B5EF4-FFF2-40B4-BE49-F238E27FC236}">
                    <a16:creationId xmlns:a16="http://schemas.microsoft.com/office/drawing/2014/main" id="{9C8459B9-E26F-4DD6-89C8-AAD62E6DB6DE}"/>
                  </a:ext>
                </a:extLst>
              </p:cNvPr>
              <p:cNvSpPr/>
              <p:nvPr/>
            </p:nvSpPr>
            <p:spPr>
              <a:xfrm>
                <a:off x="8556199" y="3323296"/>
                <a:ext cx="1009338" cy="114485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Evaluation</a:t>
                </a:r>
              </a:p>
            </p:txBody>
          </p:sp>
          <p:sp>
            <p:nvSpPr>
              <p:cNvPr id="19" name="Rectangle 18">
                <a:extLst>
                  <a:ext uri="{FF2B5EF4-FFF2-40B4-BE49-F238E27FC236}">
                    <a16:creationId xmlns:a16="http://schemas.microsoft.com/office/drawing/2014/main" id="{4CECB2ED-84B8-401C-8BCD-CD507774133D}"/>
                  </a:ext>
                </a:extLst>
              </p:cNvPr>
              <p:cNvSpPr/>
              <p:nvPr/>
            </p:nvSpPr>
            <p:spPr>
              <a:xfrm>
                <a:off x="9783777" y="3309625"/>
                <a:ext cx="1009338" cy="1144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Model Comparison</a:t>
                </a:r>
              </a:p>
            </p:txBody>
          </p:sp>
          <p:sp>
            <p:nvSpPr>
              <p:cNvPr id="20" name="Rectangle 19">
                <a:extLst>
                  <a:ext uri="{FF2B5EF4-FFF2-40B4-BE49-F238E27FC236}">
                    <a16:creationId xmlns:a16="http://schemas.microsoft.com/office/drawing/2014/main" id="{575DAE00-E7A6-4782-948E-2B8984D17CF3}"/>
                  </a:ext>
                </a:extLst>
              </p:cNvPr>
              <p:cNvSpPr/>
              <p:nvPr/>
            </p:nvSpPr>
            <p:spPr>
              <a:xfrm>
                <a:off x="6096000" y="4690181"/>
                <a:ext cx="1009338" cy="114485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Improvement and Final select</a:t>
                </a:r>
              </a:p>
            </p:txBody>
          </p:sp>
          <p:cxnSp>
            <p:nvCxnSpPr>
              <p:cNvPr id="21" name="Straight Arrow Connector 20">
                <a:extLst>
                  <a:ext uri="{FF2B5EF4-FFF2-40B4-BE49-F238E27FC236}">
                    <a16:creationId xmlns:a16="http://schemas.microsoft.com/office/drawing/2014/main" id="{CD5CD269-9D41-44F0-A585-4E5CAB93A5B0}"/>
                  </a:ext>
                </a:extLst>
              </p:cNvPr>
              <p:cNvCxnSpPr>
                <a:stCxn id="10" idx="3"/>
                <a:endCxn id="11" idx="1"/>
              </p:cNvCxnSpPr>
              <p:nvPr/>
            </p:nvCxnSpPr>
            <p:spPr>
              <a:xfrm>
                <a:off x="8714772" y="2581111"/>
                <a:ext cx="16036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3616F42-74F1-49A1-ACA5-D698C3592DA1}"/>
                  </a:ext>
                </a:extLst>
              </p:cNvPr>
              <p:cNvCxnSpPr>
                <a:stCxn id="11" idx="3"/>
                <a:endCxn id="12" idx="1"/>
              </p:cNvCxnSpPr>
              <p:nvPr/>
            </p:nvCxnSpPr>
            <p:spPr>
              <a:xfrm flipV="1">
                <a:off x="9884470" y="2581108"/>
                <a:ext cx="201902" cy="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DCB35A3-5293-45D3-B21A-3DFA6120AF2C}"/>
                  </a:ext>
                </a:extLst>
              </p:cNvPr>
              <p:cNvCxnSpPr>
                <a:stCxn id="12" idx="2"/>
                <a:endCxn id="16" idx="0"/>
              </p:cNvCxnSpPr>
              <p:nvPr/>
            </p:nvCxnSpPr>
            <p:spPr>
              <a:xfrm flipH="1">
                <a:off x="6600669" y="3153536"/>
                <a:ext cx="4013100" cy="169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14A69C6-BECB-4989-8F67-95D6209E34D1}"/>
                  </a:ext>
                </a:extLst>
              </p:cNvPr>
              <p:cNvCxnSpPr>
                <a:stCxn id="16" idx="3"/>
                <a:endCxn id="17" idx="1"/>
              </p:cNvCxnSpPr>
              <p:nvPr/>
            </p:nvCxnSpPr>
            <p:spPr>
              <a:xfrm>
                <a:off x="7105338" y="3895725"/>
                <a:ext cx="2182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3699246-FCC4-4642-8BA7-BB57B18CFFD1}"/>
                  </a:ext>
                </a:extLst>
              </p:cNvPr>
              <p:cNvCxnSpPr>
                <a:stCxn id="17" idx="3"/>
                <a:endCxn id="18" idx="1"/>
              </p:cNvCxnSpPr>
              <p:nvPr/>
            </p:nvCxnSpPr>
            <p:spPr>
              <a:xfrm flipV="1">
                <a:off x="8332916" y="3895724"/>
                <a:ext cx="22328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47A773E-1774-4A0A-AAC2-15889E088B65}"/>
                  </a:ext>
                </a:extLst>
              </p:cNvPr>
              <p:cNvCxnSpPr>
                <a:stCxn id="18" idx="3"/>
                <a:endCxn id="19" idx="1"/>
              </p:cNvCxnSpPr>
              <p:nvPr/>
            </p:nvCxnSpPr>
            <p:spPr>
              <a:xfrm flipV="1">
                <a:off x="9565537" y="3882053"/>
                <a:ext cx="218240" cy="13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C286BEC-3EAB-43B5-B188-C83130C01C83}"/>
                  </a:ext>
                </a:extLst>
              </p:cNvPr>
              <p:cNvCxnSpPr>
                <a:stCxn id="19" idx="2"/>
                <a:endCxn id="20" idx="0"/>
              </p:cNvCxnSpPr>
              <p:nvPr/>
            </p:nvCxnSpPr>
            <p:spPr>
              <a:xfrm flipH="1">
                <a:off x="6600669" y="4454480"/>
                <a:ext cx="3687777" cy="235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88C8F4D-C0B9-4056-8F43-BEDCFD062495}"/>
                  </a:ext>
                </a:extLst>
              </p:cNvPr>
              <p:cNvCxnSpPr>
                <a:cxnSpLocks/>
                <a:stCxn id="20" idx="3"/>
                <a:endCxn id="15" idx="2"/>
              </p:cNvCxnSpPr>
              <p:nvPr/>
            </p:nvCxnSpPr>
            <p:spPr>
              <a:xfrm>
                <a:off x="7105338" y="5262609"/>
                <a:ext cx="3003762" cy="152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29" name="Rectangle 28">
            <a:extLst>
              <a:ext uri="{FF2B5EF4-FFF2-40B4-BE49-F238E27FC236}">
                <a16:creationId xmlns:a16="http://schemas.microsoft.com/office/drawing/2014/main" id="{24CF78A9-024A-420B-BDB9-3078F4BCEA51}"/>
              </a:ext>
            </a:extLst>
          </p:cNvPr>
          <p:cNvSpPr/>
          <p:nvPr/>
        </p:nvSpPr>
        <p:spPr>
          <a:xfrm>
            <a:off x="7362942" y="4629821"/>
            <a:ext cx="1009338" cy="114485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Results</a:t>
            </a: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GitHub Link for all of these diagrams and queries</a:t>
            </a:r>
            <a:endParaRPr lang="en-US" dirty="0">
              <a:solidFill>
                <a:srgbClr val="0B49CB"/>
              </a:solidFill>
            </a:endParaRPr>
          </a:p>
        </p:txBody>
      </p:sp>
      <p:sp>
        <p:nvSpPr>
          <p:cNvPr id="2" name="TextBox 1">
            <a:extLst>
              <a:ext uri="{FF2B5EF4-FFF2-40B4-BE49-F238E27FC236}">
                <a16:creationId xmlns:a16="http://schemas.microsoft.com/office/drawing/2014/main" id="{EA6B6D22-6446-4B35-9FEE-5D7EFADA578A}"/>
              </a:ext>
            </a:extLst>
          </p:cNvPr>
          <p:cNvSpPr txBox="1"/>
          <p:nvPr/>
        </p:nvSpPr>
        <p:spPr>
          <a:xfrm>
            <a:off x="770011" y="1535189"/>
            <a:ext cx="9818558" cy="369332"/>
          </a:xfrm>
          <a:prstGeom prst="rect">
            <a:avLst/>
          </a:prstGeom>
          <a:noFill/>
        </p:spPr>
        <p:txBody>
          <a:bodyPr wrap="square" rtlCol="0">
            <a:spAutoFit/>
          </a:bodyPr>
          <a:lstStyle/>
          <a:p>
            <a:r>
              <a:rPr lang="en-US" dirty="0">
                <a:hlinkClick r:id="rId3"/>
              </a:rPr>
              <a:t>https://github.com/RohitCodes22/Capstone-Repository-Final</a:t>
            </a:r>
            <a:r>
              <a:rPr lang="en-US" dirty="0"/>
              <a:t> </a:t>
            </a:r>
          </a:p>
        </p:txBody>
      </p:sp>
    </p:spTree>
    <p:extLst>
      <p:ext uri="{BB962C8B-B14F-4D97-AF65-F5344CB8AC3E}">
        <p14:creationId xmlns:p14="http://schemas.microsoft.com/office/powerpoint/2010/main" val="4123662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6" name="Picture 2">
            <a:extLst>
              <a:ext uri="{FF2B5EF4-FFF2-40B4-BE49-F238E27FC236}">
                <a16:creationId xmlns:a16="http://schemas.microsoft.com/office/drawing/2014/main" id="{ADABB2A1-221A-46EB-8A76-6FDDBE1517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937" y="1506418"/>
            <a:ext cx="7142125" cy="4812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050" name="Picture 2">
            <a:extLst>
              <a:ext uri="{FF2B5EF4-FFF2-40B4-BE49-F238E27FC236}">
                <a16:creationId xmlns:a16="http://schemas.microsoft.com/office/drawing/2014/main" id="{54105D7D-38B7-4DC1-9E1E-55AD8BB748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429" y="1480186"/>
            <a:ext cx="7303142" cy="4839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3074" name="Picture 2">
            <a:extLst>
              <a:ext uri="{FF2B5EF4-FFF2-40B4-BE49-F238E27FC236}">
                <a16:creationId xmlns:a16="http://schemas.microsoft.com/office/drawing/2014/main" id="{736F968C-294E-445F-ADFA-41D1630DCE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6983" y="1328407"/>
            <a:ext cx="6642163" cy="5098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4098" name="Picture 2">
            <a:extLst>
              <a:ext uri="{FF2B5EF4-FFF2-40B4-BE49-F238E27FC236}">
                <a16:creationId xmlns:a16="http://schemas.microsoft.com/office/drawing/2014/main" id="{880713DA-F4F2-471D-BF7C-0D06D21B4A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4723" y="1352549"/>
            <a:ext cx="7062553" cy="5236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5122" name="Picture 2">
            <a:extLst>
              <a:ext uri="{FF2B5EF4-FFF2-40B4-BE49-F238E27FC236}">
                <a16:creationId xmlns:a16="http://schemas.microsoft.com/office/drawing/2014/main" id="{929B4441-05BC-46C9-A2D7-998D2186BE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6488" y="1295054"/>
            <a:ext cx="6902646" cy="502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146" name="Picture 2">
            <a:extLst>
              <a:ext uri="{FF2B5EF4-FFF2-40B4-BE49-F238E27FC236}">
                <a16:creationId xmlns:a16="http://schemas.microsoft.com/office/drawing/2014/main" id="{91AF3337-24CC-487C-9FC6-30BD80C38B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0037" y="1373162"/>
            <a:ext cx="6471925" cy="5213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477A148F-ABAF-4410-8A9F-311D6D217BCE}"/>
              </a:ext>
            </a:extLst>
          </p:cNvPr>
          <p:cNvPicPr>
            <a:picLocks noChangeAspect="1"/>
          </p:cNvPicPr>
          <p:nvPr/>
        </p:nvPicPr>
        <p:blipFill>
          <a:blip r:embed="rId3"/>
          <a:stretch>
            <a:fillRect/>
          </a:stretch>
        </p:blipFill>
        <p:spPr>
          <a:xfrm>
            <a:off x="164982" y="2147553"/>
            <a:ext cx="11862036" cy="289391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74E8930B-3DC7-4E37-B77F-B626F241A6F6}"/>
              </a:ext>
            </a:extLst>
          </p:cNvPr>
          <p:cNvPicPr>
            <a:picLocks noChangeAspect="1"/>
          </p:cNvPicPr>
          <p:nvPr/>
        </p:nvPicPr>
        <p:blipFill>
          <a:blip r:embed="rId3"/>
          <a:stretch>
            <a:fillRect/>
          </a:stretch>
        </p:blipFill>
        <p:spPr>
          <a:xfrm>
            <a:off x="102071" y="1696263"/>
            <a:ext cx="11987857" cy="346547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D827CE52-3405-4950-AEF3-41AFB2B1DD28}"/>
              </a:ext>
            </a:extLst>
          </p:cNvPr>
          <p:cNvPicPr>
            <a:picLocks noChangeAspect="1"/>
          </p:cNvPicPr>
          <p:nvPr/>
        </p:nvPicPr>
        <p:blipFill>
          <a:blip r:embed="rId3"/>
          <a:stretch>
            <a:fillRect/>
          </a:stretch>
        </p:blipFill>
        <p:spPr>
          <a:xfrm>
            <a:off x="133232" y="1802225"/>
            <a:ext cx="11925535" cy="199028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8E32C3E8-AFD8-4D70-AC68-73949C8BC955}"/>
              </a:ext>
            </a:extLst>
          </p:cNvPr>
          <p:cNvPicPr>
            <a:picLocks noChangeAspect="1"/>
          </p:cNvPicPr>
          <p:nvPr/>
        </p:nvPicPr>
        <p:blipFill>
          <a:blip r:embed="rId3"/>
          <a:stretch>
            <a:fillRect/>
          </a:stretch>
        </p:blipFill>
        <p:spPr>
          <a:xfrm>
            <a:off x="127771" y="2067535"/>
            <a:ext cx="11936457" cy="218914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BDEBDF58-0AE8-4558-926D-6A937A375CC0}"/>
              </a:ext>
            </a:extLst>
          </p:cNvPr>
          <p:cNvPicPr>
            <a:picLocks noChangeAspect="1"/>
          </p:cNvPicPr>
          <p:nvPr/>
        </p:nvPicPr>
        <p:blipFill>
          <a:blip r:embed="rId3"/>
          <a:stretch>
            <a:fillRect/>
          </a:stretch>
        </p:blipFill>
        <p:spPr>
          <a:xfrm>
            <a:off x="159895" y="2203012"/>
            <a:ext cx="11872209" cy="188541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B395BAA0-277F-4F0B-9B05-6FDCC1C9B3F2}"/>
              </a:ext>
            </a:extLst>
          </p:cNvPr>
          <p:cNvPicPr>
            <a:picLocks noChangeAspect="1"/>
          </p:cNvPicPr>
          <p:nvPr/>
        </p:nvPicPr>
        <p:blipFill>
          <a:blip r:embed="rId3"/>
          <a:stretch>
            <a:fillRect/>
          </a:stretch>
        </p:blipFill>
        <p:spPr>
          <a:xfrm>
            <a:off x="548703" y="2056681"/>
            <a:ext cx="11094594" cy="177681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9BF3C372-444E-49E5-B654-AB0E13CDED06}"/>
              </a:ext>
            </a:extLst>
          </p:cNvPr>
          <p:cNvPicPr>
            <a:picLocks noChangeAspect="1"/>
          </p:cNvPicPr>
          <p:nvPr/>
        </p:nvPicPr>
        <p:blipFill>
          <a:blip r:embed="rId3"/>
          <a:stretch>
            <a:fillRect/>
          </a:stretch>
        </p:blipFill>
        <p:spPr>
          <a:xfrm>
            <a:off x="549860" y="2305131"/>
            <a:ext cx="11092279" cy="196888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2" y="1795660"/>
            <a:ext cx="5001201" cy="3256025"/>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Over the synopsis of the labs from the SpaceX API, some methodologies that were used included Data Collection and Integration, Machine Learning Algorithms, Predictive Analytics, Data Visualization, and many more. Throughout the studying of these labs, we found many different launch sites that had either successes or fails in launch sequences, locations on Folium Maps on launch sites, calculations depicting the likelihood of success in launches, and many more.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pic>
        <p:nvPicPr>
          <p:cNvPr id="3" name="Picture 2">
            <a:extLst>
              <a:ext uri="{FF2B5EF4-FFF2-40B4-BE49-F238E27FC236}">
                <a16:creationId xmlns:a16="http://schemas.microsoft.com/office/drawing/2014/main" id="{34E7ABB9-02A3-455E-B736-70E087758E4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884210" y="2020513"/>
            <a:ext cx="4401401" cy="2359736"/>
          </a:xfrm>
          <a:prstGeom prst="rect">
            <a:avLst/>
          </a:prstGeom>
        </p:spPr>
      </p:pic>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193E103D-A5EF-44FF-AEC9-0DCAD1578C91}"/>
              </a:ext>
            </a:extLst>
          </p:cNvPr>
          <p:cNvPicPr>
            <a:picLocks noChangeAspect="1"/>
          </p:cNvPicPr>
          <p:nvPr/>
        </p:nvPicPr>
        <p:blipFill>
          <a:blip r:embed="rId3"/>
          <a:stretch>
            <a:fillRect/>
          </a:stretch>
        </p:blipFill>
        <p:spPr>
          <a:xfrm>
            <a:off x="888585" y="2413898"/>
            <a:ext cx="10414830" cy="210123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1E7582B4-47DD-4241-8868-8F7D3F575F13}"/>
              </a:ext>
            </a:extLst>
          </p:cNvPr>
          <p:cNvPicPr>
            <a:picLocks noChangeAspect="1"/>
          </p:cNvPicPr>
          <p:nvPr/>
        </p:nvPicPr>
        <p:blipFill>
          <a:blip r:embed="rId3"/>
          <a:stretch>
            <a:fillRect/>
          </a:stretch>
        </p:blipFill>
        <p:spPr>
          <a:xfrm>
            <a:off x="1075388" y="2376987"/>
            <a:ext cx="10041224" cy="166095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F9D16C5F-8047-48AF-9356-405AAFFFD24E}"/>
              </a:ext>
            </a:extLst>
          </p:cNvPr>
          <p:cNvPicPr>
            <a:picLocks noChangeAspect="1"/>
          </p:cNvPicPr>
          <p:nvPr/>
        </p:nvPicPr>
        <p:blipFill>
          <a:blip r:embed="rId3"/>
          <a:stretch>
            <a:fillRect/>
          </a:stretch>
        </p:blipFill>
        <p:spPr>
          <a:xfrm>
            <a:off x="332947" y="1972286"/>
            <a:ext cx="11526106" cy="122061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8FFAD9-99D4-4928-8B7E-74C6F677AF6A}"/>
              </a:ext>
            </a:extLst>
          </p:cNvPr>
          <p:cNvPicPr>
            <a:picLocks noChangeAspect="1"/>
          </p:cNvPicPr>
          <p:nvPr/>
        </p:nvPicPr>
        <p:blipFill>
          <a:blip r:embed="rId3"/>
          <a:stretch>
            <a:fillRect/>
          </a:stretch>
        </p:blipFill>
        <p:spPr>
          <a:xfrm>
            <a:off x="6096000" y="1606875"/>
            <a:ext cx="6007103" cy="3644249"/>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06875"/>
            <a:ext cx="5325990"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Using Folium and python programming, we were able to retrieve the launch sites on a map of the United States. As per what we see here, we see a couple of launch sites in California, and a couple of launch sites in Florida. </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The Launch Sites on the Map</a:t>
            </a:r>
          </a:p>
        </p:txBody>
      </p:sp>
      <p:sp>
        <p:nvSpPr>
          <p:cNvPr id="7" name="Oval 6">
            <a:extLst>
              <a:ext uri="{FF2B5EF4-FFF2-40B4-BE49-F238E27FC236}">
                <a16:creationId xmlns:a16="http://schemas.microsoft.com/office/drawing/2014/main" id="{3B046C79-DD21-4E41-8100-73DB9E04AF68}"/>
              </a:ext>
            </a:extLst>
          </p:cNvPr>
          <p:cNvSpPr/>
          <p:nvPr/>
        </p:nvSpPr>
        <p:spPr>
          <a:xfrm>
            <a:off x="10657490" y="4197246"/>
            <a:ext cx="764499" cy="76824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58B5044-3F94-493C-A313-FC99A6AEB8E3}"/>
              </a:ext>
            </a:extLst>
          </p:cNvPr>
          <p:cNvSpPr/>
          <p:nvPr/>
        </p:nvSpPr>
        <p:spPr>
          <a:xfrm>
            <a:off x="6688111" y="3581399"/>
            <a:ext cx="764499" cy="76824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49DAB-D9C3-4ED8-AB8A-1C13D203D5EA}"/>
              </a:ext>
            </a:extLst>
          </p:cNvPr>
          <p:cNvPicPr>
            <a:picLocks noChangeAspect="1"/>
          </p:cNvPicPr>
          <p:nvPr/>
        </p:nvPicPr>
        <p:blipFill>
          <a:blip r:embed="rId3"/>
          <a:stretch>
            <a:fillRect/>
          </a:stretch>
        </p:blipFill>
        <p:spPr>
          <a:xfrm>
            <a:off x="6146035" y="1734159"/>
            <a:ext cx="5139576" cy="2927293"/>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734159"/>
            <a:ext cx="5325990"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ea typeface="+mn-lt"/>
                <a:cs typeface="+mn-lt"/>
              </a:rPr>
              <a:t>Here is a close-up map in Florida of some launches that happened from SpaceX launch sites. The green represents successes, and the yellow represents failures.</a:t>
            </a:r>
            <a:endParaRPr lang="en-US"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 Map With Color-Labeled Points</a:t>
            </a:r>
          </a:p>
        </p:txBody>
      </p:sp>
      <p:sp>
        <p:nvSpPr>
          <p:cNvPr id="7" name="Oval 6">
            <a:extLst>
              <a:ext uri="{FF2B5EF4-FFF2-40B4-BE49-F238E27FC236}">
                <a16:creationId xmlns:a16="http://schemas.microsoft.com/office/drawing/2014/main" id="{1C2D702E-4717-4955-B6CD-1C3B6F5EB2A9}"/>
              </a:ext>
            </a:extLst>
          </p:cNvPr>
          <p:cNvSpPr/>
          <p:nvPr/>
        </p:nvSpPr>
        <p:spPr>
          <a:xfrm>
            <a:off x="7761537" y="3313043"/>
            <a:ext cx="764499" cy="76824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65510C8-F109-4C64-B236-633DA2F90B47}"/>
              </a:ext>
            </a:extLst>
          </p:cNvPr>
          <p:cNvSpPr/>
          <p:nvPr/>
        </p:nvSpPr>
        <p:spPr>
          <a:xfrm>
            <a:off x="8485594" y="1964634"/>
            <a:ext cx="764499" cy="76824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58033"/>
            <a:ext cx="5143338"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Given all of the options, being Logistic Regression, Support Vector Machine (SVM), Decision Tree, and k-Nearest Neighbors (</a:t>
            </a:r>
            <a:r>
              <a:rPr lang="en-US" sz="2200" dirty="0" err="1">
                <a:solidFill>
                  <a:schemeClr val="accent3">
                    <a:lumMod val="25000"/>
                  </a:schemeClr>
                </a:solidFill>
                <a:latin typeface="Abadi"/>
              </a:rPr>
              <a:t>kNN</a:t>
            </a:r>
            <a:r>
              <a:rPr lang="en-US" sz="2200" dirty="0">
                <a:solidFill>
                  <a:schemeClr val="accent3">
                    <a:lumMod val="25000"/>
                  </a:schemeClr>
                </a:solidFill>
                <a:latin typeface="Abadi"/>
              </a:rPr>
              <a:t>), the best performing method was in fact Logistic Regression.</a:t>
            </a:r>
          </a:p>
          <a:p>
            <a:r>
              <a:rPr lang="en-US" sz="2200" dirty="0">
                <a:solidFill>
                  <a:schemeClr val="accent3">
                    <a:lumMod val="25000"/>
                  </a:schemeClr>
                </a:solidFill>
                <a:latin typeface="Abadi" panose="020B0604020104020204" pitchFamily="34" charset="0"/>
                <a:hlinkClick r:id="rId4"/>
              </a:rPr>
              <a:t>https://github.com/RohitCodes22/Capstone-Repository-Final</a:t>
            </a:r>
            <a:r>
              <a:rPr lang="en-US" sz="2200" dirty="0">
                <a:solidFill>
                  <a:schemeClr val="accent3">
                    <a:lumMod val="25000"/>
                  </a:schemeClr>
                </a:solidFill>
                <a:latin typeface="Abadi" panose="020B0604020104020204" pitchFamily="34" charset="0"/>
              </a:rPr>
              <a:t> </a:t>
            </a:r>
            <a:endParaRPr lang="en-US" sz="2400" dirty="0"/>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pSp>
        <p:nvGrpSpPr>
          <p:cNvPr id="78" name="Group 77">
            <a:extLst>
              <a:ext uri="{FF2B5EF4-FFF2-40B4-BE49-F238E27FC236}">
                <a16:creationId xmlns:a16="http://schemas.microsoft.com/office/drawing/2014/main" id="{9554B9B6-6DC8-43FE-B18D-FB99C5B37579}"/>
              </a:ext>
            </a:extLst>
          </p:cNvPr>
          <p:cNvGrpSpPr/>
          <p:nvPr/>
        </p:nvGrpSpPr>
        <p:grpSpPr>
          <a:xfrm>
            <a:off x="6064548" y="1619077"/>
            <a:ext cx="5451840" cy="4032064"/>
            <a:chOff x="6125028" y="1559645"/>
            <a:chExt cx="5451840" cy="4032064"/>
          </a:xfrm>
        </p:grpSpPr>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4C9E19DD-7AC0-4CC8-A6D3-9CEE5D716AF5}"/>
                    </a:ext>
                  </a:extLst>
                </p14:cNvPr>
                <p14:cNvContentPartPr/>
                <p14:nvPr/>
              </p14:nvContentPartPr>
              <p14:xfrm>
                <a:off x="6981288" y="1559645"/>
                <a:ext cx="4359960" cy="3061080"/>
              </p14:xfrm>
            </p:contentPart>
          </mc:Choice>
          <mc:Fallback>
            <p:pic>
              <p:nvPicPr>
                <p:cNvPr id="2" name="Ink 1">
                  <a:extLst>
                    <a:ext uri="{FF2B5EF4-FFF2-40B4-BE49-F238E27FC236}">
                      <a16:creationId xmlns:a16="http://schemas.microsoft.com/office/drawing/2014/main" id="{4C9E19DD-7AC0-4CC8-A6D3-9CEE5D716AF5}"/>
                    </a:ext>
                  </a:extLst>
                </p:cNvPr>
                <p:cNvPicPr/>
                <p:nvPr/>
              </p:nvPicPr>
              <p:blipFill>
                <a:blip r:embed="rId6"/>
                <a:stretch>
                  <a:fillRect/>
                </a:stretch>
              </p:blipFill>
              <p:spPr>
                <a:xfrm>
                  <a:off x="6972648" y="1551005"/>
                  <a:ext cx="4377600" cy="30787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7" name="Ink 26">
                  <a:extLst>
                    <a:ext uri="{FF2B5EF4-FFF2-40B4-BE49-F238E27FC236}">
                      <a16:creationId xmlns:a16="http://schemas.microsoft.com/office/drawing/2014/main" id="{17BEFEAC-BE2A-49E2-91C7-741D06BA7562}"/>
                    </a:ext>
                  </a:extLst>
                </p14:cNvPr>
                <p14:cNvContentPartPr/>
                <p14:nvPr/>
              </p14:nvContentPartPr>
              <p14:xfrm>
                <a:off x="7644948" y="4407309"/>
                <a:ext cx="31680" cy="327960"/>
              </p14:xfrm>
            </p:contentPart>
          </mc:Choice>
          <mc:Fallback>
            <p:pic>
              <p:nvPicPr>
                <p:cNvPr id="27" name="Ink 26">
                  <a:extLst>
                    <a:ext uri="{FF2B5EF4-FFF2-40B4-BE49-F238E27FC236}">
                      <a16:creationId xmlns:a16="http://schemas.microsoft.com/office/drawing/2014/main" id="{17BEFEAC-BE2A-49E2-91C7-741D06BA7562}"/>
                    </a:ext>
                  </a:extLst>
                </p:cNvPr>
                <p:cNvPicPr/>
                <p:nvPr/>
              </p:nvPicPr>
              <p:blipFill>
                <a:blip r:embed="rId8"/>
                <a:stretch>
                  <a:fillRect/>
                </a:stretch>
              </p:blipFill>
              <p:spPr>
                <a:xfrm>
                  <a:off x="7636308" y="4398309"/>
                  <a:ext cx="49320" cy="3456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8" name="Ink 27">
                  <a:extLst>
                    <a:ext uri="{FF2B5EF4-FFF2-40B4-BE49-F238E27FC236}">
                      <a16:creationId xmlns:a16="http://schemas.microsoft.com/office/drawing/2014/main" id="{F6DF8658-D05E-4E6F-93C7-F4F44789DEC9}"/>
                    </a:ext>
                  </a:extLst>
                </p14:cNvPr>
                <p14:cNvContentPartPr/>
                <p14:nvPr/>
              </p14:nvContentPartPr>
              <p14:xfrm>
                <a:off x="7554588" y="4901589"/>
                <a:ext cx="131760" cy="152280"/>
              </p14:xfrm>
            </p:contentPart>
          </mc:Choice>
          <mc:Fallback>
            <p:pic>
              <p:nvPicPr>
                <p:cNvPr id="28" name="Ink 27">
                  <a:extLst>
                    <a:ext uri="{FF2B5EF4-FFF2-40B4-BE49-F238E27FC236}">
                      <a16:creationId xmlns:a16="http://schemas.microsoft.com/office/drawing/2014/main" id="{F6DF8658-D05E-4E6F-93C7-F4F44789DEC9}"/>
                    </a:ext>
                  </a:extLst>
                </p:cNvPr>
                <p:cNvPicPr/>
                <p:nvPr/>
              </p:nvPicPr>
              <p:blipFill>
                <a:blip r:embed="rId10"/>
                <a:stretch>
                  <a:fillRect/>
                </a:stretch>
              </p:blipFill>
              <p:spPr>
                <a:xfrm>
                  <a:off x="7545588" y="4892949"/>
                  <a:ext cx="14940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9" name="Ink 28">
                  <a:extLst>
                    <a:ext uri="{FF2B5EF4-FFF2-40B4-BE49-F238E27FC236}">
                      <a16:creationId xmlns:a16="http://schemas.microsoft.com/office/drawing/2014/main" id="{7D0CA634-49C8-4568-B5FC-19BFB0CED29C}"/>
                    </a:ext>
                  </a:extLst>
                </p14:cNvPr>
                <p14:cNvContentPartPr/>
                <p14:nvPr/>
              </p14:nvContentPartPr>
              <p14:xfrm>
                <a:off x="7764828" y="4871709"/>
                <a:ext cx="30600" cy="196560"/>
              </p14:xfrm>
            </p:contentPart>
          </mc:Choice>
          <mc:Fallback>
            <p:pic>
              <p:nvPicPr>
                <p:cNvPr id="29" name="Ink 28">
                  <a:extLst>
                    <a:ext uri="{FF2B5EF4-FFF2-40B4-BE49-F238E27FC236}">
                      <a16:creationId xmlns:a16="http://schemas.microsoft.com/office/drawing/2014/main" id="{7D0CA634-49C8-4568-B5FC-19BFB0CED29C}"/>
                    </a:ext>
                  </a:extLst>
                </p:cNvPr>
                <p:cNvPicPr/>
                <p:nvPr/>
              </p:nvPicPr>
              <p:blipFill>
                <a:blip r:embed="rId12"/>
                <a:stretch>
                  <a:fillRect/>
                </a:stretch>
              </p:blipFill>
              <p:spPr>
                <a:xfrm>
                  <a:off x="7755828" y="4863069"/>
                  <a:ext cx="4824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31" name="Ink 30">
                  <a:extLst>
                    <a:ext uri="{FF2B5EF4-FFF2-40B4-BE49-F238E27FC236}">
                      <a16:creationId xmlns:a16="http://schemas.microsoft.com/office/drawing/2014/main" id="{FD33FDE3-9CDE-48A9-B90B-AF0E02A4C858}"/>
                    </a:ext>
                  </a:extLst>
                </p14:cNvPr>
                <p14:cNvContentPartPr/>
                <p14:nvPr/>
              </p14:nvContentPartPr>
              <p14:xfrm>
                <a:off x="7764828" y="4870269"/>
                <a:ext cx="159480" cy="299520"/>
              </p14:xfrm>
            </p:contentPart>
          </mc:Choice>
          <mc:Fallback>
            <p:pic>
              <p:nvPicPr>
                <p:cNvPr id="31" name="Ink 30">
                  <a:extLst>
                    <a:ext uri="{FF2B5EF4-FFF2-40B4-BE49-F238E27FC236}">
                      <a16:creationId xmlns:a16="http://schemas.microsoft.com/office/drawing/2014/main" id="{FD33FDE3-9CDE-48A9-B90B-AF0E02A4C858}"/>
                    </a:ext>
                  </a:extLst>
                </p:cNvPr>
                <p:cNvPicPr/>
                <p:nvPr/>
              </p:nvPicPr>
              <p:blipFill>
                <a:blip r:embed="rId14"/>
                <a:stretch>
                  <a:fillRect/>
                </a:stretch>
              </p:blipFill>
              <p:spPr>
                <a:xfrm>
                  <a:off x="7755828" y="4861629"/>
                  <a:ext cx="177120" cy="3171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32" name="Ink 31">
                  <a:extLst>
                    <a:ext uri="{FF2B5EF4-FFF2-40B4-BE49-F238E27FC236}">
                      <a16:creationId xmlns:a16="http://schemas.microsoft.com/office/drawing/2014/main" id="{826B4E05-14E8-4A63-9D8C-AAABBEC7D142}"/>
                    </a:ext>
                  </a:extLst>
                </p14:cNvPr>
                <p14:cNvContentPartPr/>
                <p14:nvPr/>
              </p14:nvContentPartPr>
              <p14:xfrm>
                <a:off x="7779588" y="5006349"/>
                <a:ext cx="360" cy="86760"/>
              </p14:xfrm>
            </p:contentPart>
          </mc:Choice>
          <mc:Fallback>
            <p:pic>
              <p:nvPicPr>
                <p:cNvPr id="32" name="Ink 31">
                  <a:extLst>
                    <a:ext uri="{FF2B5EF4-FFF2-40B4-BE49-F238E27FC236}">
                      <a16:creationId xmlns:a16="http://schemas.microsoft.com/office/drawing/2014/main" id="{826B4E05-14E8-4A63-9D8C-AAABBEC7D142}"/>
                    </a:ext>
                  </a:extLst>
                </p:cNvPr>
                <p:cNvPicPr/>
                <p:nvPr/>
              </p:nvPicPr>
              <p:blipFill>
                <a:blip r:embed="rId16"/>
                <a:stretch>
                  <a:fillRect/>
                </a:stretch>
              </p:blipFill>
              <p:spPr>
                <a:xfrm>
                  <a:off x="7770948" y="4997709"/>
                  <a:ext cx="1800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51" name="Ink 50">
                  <a:extLst>
                    <a:ext uri="{FF2B5EF4-FFF2-40B4-BE49-F238E27FC236}">
                      <a16:creationId xmlns:a16="http://schemas.microsoft.com/office/drawing/2014/main" id="{79200A24-3553-4C34-B5E8-AA700D696780}"/>
                    </a:ext>
                  </a:extLst>
                </p14:cNvPr>
                <p14:cNvContentPartPr/>
                <p14:nvPr/>
              </p14:nvContentPartPr>
              <p14:xfrm>
                <a:off x="6940428" y="1962549"/>
                <a:ext cx="238680" cy="16560"/>
              </p14:xfrm>
            </p:contentPart>
          </mc:Choice>
          <mc:Fallback>
            <p:pic>
              <p:nvPicPr>
                <p:cNvPr id="51" name="Ink 50">
                  <a:extLst>
                    <a:ext uri="{FF2B5EF4-FFF2-40B4-BE49-F238E27FC236}">
                      <a16:creationId xmlns:a16="http://schemas.microsoft.com/office/drawing/2014/main" id="{79200A24-3553-4C34-B5E8-AA700D696780}"/>
                    </a:ext>
                  </a:extLst>
                </p:cNvPr>
                <p:cNvPicPr/>
                <p:nvPr/>
              </p:nvPicPr>
              <p:blipFill>
                <a:blip r:embed="rId18"/>
                <a:stretch>
                  <a:fillRect/>
                </a:stretch>
              </p:blipFill>
              <p:spPr>
                <a:xfrm>
                  <a:off x="6931428" y="1953909"/>
                  <a:ext cx="256320" cy="34200"/>
                </a:xfrm>
                <a:prstGeom prst="rect">
                  <a:avLst/>
                </a:prstGeom>
              </p:spPr>
            </p:pic>
          </mc:Fallback>
        </mc:AlternateContent>
        <p:grpSp>
          <p:nvGrpSpPr>
            <p:cNvPr id="57" name="Group 56">
              <a:extLst>
                <a:ext uri="{FF2B5EF4-FFF2-40B4-BE49-F238E27FC236}">
                  <a16:creationId xmlns:a16="http://schemas.microsoft.com/office/drawing/2014/main" id="{64074557-FE8A-4AD1-9982-0A5FE1BE4E22}"/>
                </a:ext>
              </a:extLst>
            </p:cNvPr>
            <p:cNvGrpSpPr/>
            <p:nvPr/>
          </p:nvGrpSpPr>
          <p:grpSpPr>
            <a:xfrm>
              <a:off x="6276948" y="1828629"/>
              <a:ext cx="638640" cy="511920"/>
              <a:chOff x="6276948" y="1828629"/>
              <a:chExt cx="638640" cy="511920"/>
            </a:xfrm>
          </p:grpSpPr>
          <mc:AlternateContent xmlns:mc="http://schemas.openxmlformats.org/markup-compatibility/2006">
            <mc:Choice xmlns:p14="http://schemas.microsoft.com/office/powerpoint/2010/main" Requires="p14">
              <p:contentPart p14:bwMode="auto" r:id="rId19">
                <p14:nvContentPartPr>
                  <p14:cNvPr id="52" name="Ink 51">
                    <a:extLst>
                      <a:ext uri="{FF2B5EF4-FFF2-40B4-BE49-F238E27FC236}">
                        <a16:creationId xmlns:a16="http://schemas.microsoft.com/office/drawing/2014/main" id="{EA762117-3897-44C4-980F-410C6D5192D7}"/>
                      </a:ext>
                    </a:extLst>
                  </p14:cNvPr>
                  <p14:cNvContentPartPr/>
                  <p14:nvPr/>
                </p14:nvContentPartPr>
                <p14:xfrm>
                  <a:off x="6276948" y="1828629"/>
                  <a:ext cx="187200" cy="302400"/>
                </p14:xfrm>
              </p:contentPart>
            </mc:Choice>
            <mc:Fallback>
              <p:pic>
                <p:nvPicPr>
                  <p:cNvPr id="52" name="Ink 51">
                    <a:extLst>
                      <a:ext uri="{FF2B5EF4-FFF2-40B4-BE49-F238E27FC236}">
                        <a16:creationId xmlns:a16="http://schemas.microsoft.com/office/drawing/2014/main" id="{EA762117-3897-44C4-980F-410C6D5192D7}"/>
                      </a:ext>
                    </a:extLst>
                  </p:cNvPr>
                  <p:cNvPicPr/>
                  <p:nvPr/>
                </p:nvPicPr>
                <p:blipFill>
                  <a:blip r:embed="rId20"/>
                  <a:stretch>
                    <a:fillRect/>
                  </a:stretch>
                </p:blipFill>
                <p:spPr>
                  <a:xfrm>
                    <a:off x="6267948" y="1819629"/>
                    <a:ext cx="204840" cy="3200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53" name="Ink 52">
                    <a:extLst>
                      <a:ext uri="{FF2B5EF4-FFF2-40B4-BE49-F238E27FC236}">
                        <a16:creationId xmlns:a16="http://schemas.microsoft.com/office/drawing/2014/main" id="{21B7FECD-7AD8-467F-9431-D894E9AD082A}"/>
                      </a:ext>
                    </a:extLst>
                  </p14:cNvPr>
                  <p14:cNvContentPartPr/>
                  <p14:nvPr/>
                </p14:nvContentPartPr>
                <p14:xfrm>
                  <a:off x="6535428" y="1842309"/>
                  <a:ext cx="180360" cy="320040"/>
                </p14:xfrm>
              </p:contentPart>
            </mc:Choice>
            <mc:Fallback>
              <p:pic>
                <p:nvPicPr>
                  <p:cNvPr id="53" name="Ink 52">
                    <a:extLst>
                      <a:ext uri="{FF2B5EF4-FFF2-40B4-BE49-F238E27FC236}">
                        <a16:creationId xmlns:a16="http://schemas.microsoft.com/office/drawing/2014/main" id="{21B7FECD-7AD8-467F-9431-D894E9AD082A}"/>
                      </a:ext>
                    </a:extLst>
                  </p:cNvPr>
                  <p:cNvPicPr/>
                  <p:nvPr/>
                </p:nvPicPr>
                <p:blipFill>
                  <a:blip r:embed="rId22"/>
                  <a:stretch>
                    <a:fillRect/>
                  </a:stretch>
                </p:blipFill>
                <p:spPr>
                  <a:xfrm>
                    <a:off x="6526428" y="1833669"/>
                    <a:ext cx="198000" cy="3376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54" name="Ink 53">
                    <a:extLst>
                      <a:ext uri="{FF2B5EF4-FFF2-40B4-BE49-F238E27FC236}">
                        <a16:creationId xmlns:a16="http://schemas.microsoft.com/office/drawing/2014/main" id="{897E4EC7-222B-4BC4-A659-3897A35DEB41}"/>
                      </a:ext>
                    </a:extLst>
                  </p14:cNvPr>
                  <p14:cNvContentPartPr/>
                  <p14:nvPr/>
                </p14:nvContentPartPr>
                <p14:xfrm>
                  <a:off x="6790308" y="2143269"/>
                  <a:ext cx="360" cy="15840"/>
                </p14:xfrm>
              </p:contentPart>
            </mc:Choice>
            <mc:Fallback>
              <p:pic>
                <p:nvPicPr>
                  <p:cNvPr id="54" name="Ink 53">
                    <a:extLst>
                      <a:ext uri="{FF2B5EF4-FFF2-40B4-BE49-F238E27FC236}">
                        <a16:creationId xmlns:a16="http://schemas.microsoft.com/office/drawing/2014/main" id="{897E4EC7-222B-4BC4-A659-3897A35DEB41}"/>
                      </a:ext>
                    </a:extLst>
                  </p:cNvPr>
                  <p:cNvPicPr/>
                  <p:nvPr/>
                </p:nvPicPr>
                <p:blipFill>
                  <a:blip r:embed="rId24"/>
                  <a:stretch>
                    <a:fillRect/>
                  </a:stretch>
                </p:blipFill>
                <p:spPr>
                  <a:xfrm>
                    <a:off x="6781308" y="2134629"/>
                    <a:ext cx="1800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56" name="Ink 55">
                    <a:extLst>
                      <a:ext uri="{FF2B5EF4-FFF2-40B4-BE49-F238E27FC236}">
                        <a16:creationId xmlns:a16="http://schemas.microsoft.com/office/drawing/2014/main" id="{7F010D5A-8EB9-43D5-B5B6-5AB036BD2645}"/>
                      </a:ext>
                    </a:extLst>
                  </p14:cNvPr>
                  <p14:cNvContentPartPr/>
                  <p14:nvPr/>
                </p14:nvContentPartPr>
                <p14:xfrm>
                  <a:off x="6775548" y="1843749"/>
                  <a:ext cx="140040" cy="496800"/>
                </p14:xfrm>
              </p:contentPart>
            </mc:Choice>
            <mc:Fallback>
              <p:pic>
                <p:nvPicPr>
                  <p:cNvPr id="56" name="Ink 55">
                    <a:extLst>
                      <a:ext uri="{FF2B5EF4-FFF2-40B4-BE49-F238E27FC236}">
                        <a16:creationId xmlns:a16="http://schemas.microsoft.com/office/drawing/2014/main" id="{7F010D5A-8EB9-43D5-B5B6-5AB036BD2645}"/>
                      </a:ext>
                    </a:extLst>
                  </p:cNvPr>
                  <p:cNvPicPr/>
                  <p:nvPr/>
                </p:nvPicPr>
                <p:blipFill>
                  <a:blip r:embed="rId26"/>
                  <a:stretch>
                    <a:fillRect/>
                  </a:stretch>
                </p:blipFill>
                <p:spPr>
                  <a:xfrm>
                    <a:off x="6766548" y="1834749"/>
                    <a:ext cx="157680" cy="514440"/>
                  </a:xfrm>
                  <a:prstGeom prst="rect">
                    <a:avLst/>
                  </a:prstGeom>
                </p:spPr>
              </p:pic>
            </mc:Fallback>
          </mc:AlternateContent>
        </p:grpSp>
        <p:grpSp>
          <p:nvGrpSpPr>
            <p:cNvPr id="62" name="Group 61">
              <a:extLst>
                <a:ext uri="{FF2B5EF4-FFF2-40B4-BE49-F238E27FC236}">
                  <a16:creationId xmlns:a16="http://schemas.microsoft.com/office/drawing/2014/main" id="{68C05102-492D-4F77-93DF-BF0106EC3C0F}"/>
                </a:ext>
              </a:extLst>
            </p:cNvPr>
            <p:cNvGrpSpPr/>
            <p:nvPr/>
          </p:nvGrpSpPr>
          <p:grpSpPr>
            <a:xfrm>
              <a:off x="6125028" y="2772909"/>
              <a:ext cx="978840" cy="862200"/>
              <a:chOff x="6125028" y="2772909"/>
              <a:chExt cx="978840" cy="862200"/>
            </a:xfrm>
          </p:grpSpPr>
          <mc:AlternateContent xmlns:mc="http://schemas.openxmlformats.org/markup-compatibility/2006">
            <mc:Choice xmlns:p14="http://schemas.microsoft.com/office/powerpoint/2010/main" Requires="p14">
              <p:contentPart p14:bwMode="auto" r:id="rId27">
                <p14:nvContentPartPr>
                  <p14:cNvPr id="58" name="Ink 57">
                    <a:extLst>
                      <a:ext uri="{FF2B5EF4-FFF2-40B4-BE49-F238E27FC236}">
                        <a16:creationId xmlns:a16="http://schemas.microsoft.com/office/drawing/2014/main" id="{69155770-C208-4AF2-AC32-AAC1874A7153}"/>
                      </a:ext>
                    </a:extLst>
                  </p14:cNvPr>
                  <p14:cNvContentPartPr/>
                  <p14:nvPr/>
                </p14:nvContentPartPr>
                <p14:xfrm>
                  <a:off x="6850428" y="3132189"/>
                  <a:ext cx="253440" cy="16560"/>
                </p14:xfrm>
              </p:contentPart>
            </mc:Choice>
            <mc:Fallback>
              <p:pic>
                <p:nvPicPr>
                  <p:cNvPr id="58" name="Ink 57">
                    <a:extLst>
                      <a:ext uri="{FF2B5EF4-FFF2-40B4-BE49-F238E27FC236}">
                        <a16:creationId xmlns:a16="http://schemas.microsoft.com/office/drawing/2014/main" id="{69155770-C208-4AF2-AC32-AAC1874A7153}"/>
                      </a:ext>
                    </a:extLst>
                  </p:cNvPr>
                  <p:cNvPicPr/>
                  <p:nvPr/>
                </p:nvPicPr>
                <p:blipFill>
                  <a:blip r:embed="rId28"/>
                  <a:stretch>
                    <a:fillRect/>
                  </a:stretch>
                </p:blipFill>
                <p:spPr>
                  <a:xfrm>
                    <a:off x="6841788" y="3123189"/>
                    <a:ext cx="27108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1" name="Ink 20">
                    <a:extLst>
                      <a:ext uri="{FF2B5EF4-FFF2-40B4-BE49-F238E27FC236}">
                        <a16:creationId xmlns:a16="http://schemas.microsoft.com/office/drawing/2014/main" id="{799C4012-2788-4D4A-BBFF-CE4E850FCB76}"/>
                      </a:ext>
                    </a:extLst>
                  </p14:cNvPr>
                  <p14:cNvContentPartPr/>
                  <p14:nvPr/>
                </p14:nvContentPartPr>
                <p14:xfrm>
                  <a:off x="6189828" y="2909709"/>
                  <a:ext cx="152280" cy="102960"/>
                </p14:xfrm>
              </p:contentPart>
            </mc:Choice>
            <mc:Fallback>
              <p:pic>
                <p:nvPicPr>
                  <p:cNvPr id="21" name="Ink 20">
                    <a:extLst>
                      <a:ext uri="{FF2B5EF4-FFF2-40B4-BE49-F238E27FC236}">
                        <a16:creationId xmlns:a16="http://schemas.microsoft.com/office/drawing/2014/main" id="{799C4012-2788-4D4A-BBFF-CE4E850FCB76}"/>
                      </a:ext>
                    </a:extLst>
                  </p:cNvPr>
                  <p:cNvPicPr/>
                  <p:nvPr/>
                </p:nvPicPr>
                <p:blipFill>
                  <a:blip r:embed="rId30"/>
                  <a:stretch>
                    <a:fillRect/>
                  </a:stretch>
                </p:blipFill>
                <p:spPr>
                  <a:xfrm>
                    <a:off x="6181188" y="2900709"/>
                    <a:ext cx="16992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2" name="Ink 21">
                    <a:extLst>
                      <a:ext uri="{FF2B5EF4-FFF2-40B4-BE49-F238E27FC236}">
                        <a16:creationId xmlns:a16="http://schemas.microsoft.com/office/drawing/2014/main" id="{BD066712-4692-487E-928C-CE079D15C749}"/>
                      </a:ext>
                    </a:extLst>
                  </p14:cNvPr>
                  <p14:cNvContentPartPr/>
                  <p14:nvPr/>
                </p14:nvContentPartPr>
                <p14:xfrm>
                  <a:off x="6125028" y="2772909"/>
                  <a:ext cx="336240" cy="862200"/>
                </p14:xfrm>
              </p:contentPart>
            </mc:Choice>
            <mc:Fallback>
              <p:pic>
                <p:nvPicPr>
                  <p:cNvPr id="22" name="Ink 21">
                    <a:extLst>
                      <a:ext uri="{FF2B5EF4-FFF2-40B4-BE49-F238E27FC236}">
                        <a16:creationId xmlns:a16="http://schemas.microsoft.com/office/drawing/2014/main" id="{BD066712-4692-487E-928C-CE079D15C749}"/>
                      </a:ext>
                    </a:extLst>
                  </p:cNvPr>
                  <p:cNvPicPr/>
                  <p:nvPr/>
                </p:nvPicPr>
                <p:blipFill>
                  <a:blip r:embed="rId32"/>
                  <a:stretch>
                    <a:fillRect/>
                  </a:stretch>
                </p:blipFill>
                <p:spPr>
                  <a:xfrm>
                    <a:off x="6116028" y="2763909"/>
                    <a:ext cx="353880" cy="8798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3" name="Ink 22">
                    <a:extLst>
                      <a:ext uri="{FF2B5EF4-FFF2-40B4-BE49-F238E27FC236}">
                        <a16:creationId xmlns:a16="http://schemas.microsoft.com/office/drawing/2014/main" id="{F258EE73-F64E-4893-9BBB-C33398B21F0C}"/>
                      </a:ext>
                    </a:extLst>
                  </p14:cNvPr>
                  <p14:cNvContentPartPr/>
                  <p14:nvPr/>
                </p14:nvContentPartPr>
                <p14:xfrm>
                  <a:off x="6354708" y="3223629"/>
                  <a:ext cx="163440" cy="159480"/>
                </p14:xfrm>
              </p:contentPart>
            </mc:Choice>
            <mc:Fallback>
              <p:pic>
                <p:nvPicPr>
                  <p:cNvPr id="23" name="Ink 22">
                    <a:extLst>
                      <a:ext uri="{FF2B5EF4-FFF2-40B4-BE49-F238E27FC236}">
                        <a16:creationId xmlns:a16="http://schemas.microsoft.com/office/drawing/2014/main" id="{F258EE73-F64E-4893-9BBB-C33398B21F0C}"/>
                      </a:ext>
                    </a:extLst>
                  </p:cNvPr>
                  <p:cNvPicPr/>
                  <p:nvPr/>
                </p:nvPicPr>
                <p:blipFill>
                  <a:blip r:embed="rId34"/>
                  <a:stretch>
                    <a:fillRect/>
                  </a:stretch>
                </p:blipFill>
                <p:spPr>
                  <a:xfrm>
                    <a:off x="6345708" y="3214629"/>
                    <a:ext cx="18108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59" name="Ink 58">
                    <a:extLst>
                      <a:ext uri="{FF2B5EF4-FFF2-40B4-BE49-F238E27FC236}">
                        <a16:creationId xmlns:a16="http://schemas.microsoft.com/office/drawing/2014/main" id="{51A41E8E-4D1A-454C-958F-5C3116D18E61}"/>
                      </a:ext>
                    </a:extLst>
                  </p14:cNvPr>
                  <p14:cNvContentPartPr/>
                  <p14:nvPr/>
                </p14:nvContentPartPr>
                <p14:xfrm>
                  <a:off x="6535428" y="3027429"/>
                  <a:ext cx="122760" cy="195120"/>
                </p14:xfrm>
              </p:contentPart>
            </mc:Choice>
            <mc:Fallback>
              <p:pic>
                <p:nvPicPr>
                  <p:cNvPr id="59" name="Ink 58">
                    <a:extLst>
                      <a:ext uri="{FF2B5EF4-FFF2-40B4-BE49-F238E27FC236}">
                        <a16:creationId xmlns:a16="http://schemas.microsoft.com/office/drawing/2014/main" id="{51A41E8E-4D1A-454C-958F-5C3116D18E61}"/>
                      </a:ext>
                    </a:extLst>
                  </p:cNvPr>
                  <p:cNvPicPr/>
                  <p:nvPr/>
                </p:nvPicPr>
                <p:blipFill>
                  <a:blip r:embed="rId36"/>
                  <a:stretch>
                    <a:fillRect/>
                  </a:stretch>
                </p:blipFill>
                <p:spPr>
                  <a:xfrm>
                    <a:off x="6526428" y="3018429"/>
                    <a:ext cx="14040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61" name="Ink 60">
                    <a:extLst>
                      <a:ext uri="{FF2B5EF4-FFF2-40B4-BE49-F238E27FC236}">
                        <a16:creationId xmlns:a16="http://schemas.microsoft.com/office/drawing/2014/main" id="{1D409D9B-1457-4BE1-AA30-DA029EFE2B51}"/>
                      </a:ext>
                    </a:extLst>
                  </p14:cNvPr>
                  <p14:cNvContentPartPr/>
                  <p14:nvPr/>
                </p14:nvContentPartPr>
                <p14:xfrm>
                  <a:off x="6685548" y="3027429"/>
                  <a:ext cx="97560" cy="188640"/>
                </p14:xfrm>
              </p:contentPart>
            </mc:Choice>
            <mc:Fallback>
              <p:pic>
                <p:nvPicPr>
                  <p:cNvPr id="61" name="Ink 60">
                    <a:extLst>
                      <a:ext uri="{FF2B5EF4-FFF2-40B4-BE49-F238E27FC236}">
                        <a16:creationId xmlns:a16="http://schemas.microsoft.com/office/drawing/2014/main" id="{1D409D9B-1457-4BE1-AA30-DA029EFE2B51}"/>
                      </a:ext>
                    </a:extLst>
                  </p:cNvPr>
                  <p:cNvPicPr/>
                  <p:nvPr/>
                </p:nvPicPr>
                <p:blipFill>
                  <a:blip r:embed="rId38"/>
                  <a:stretch>
                    <a:fillRect/>
                  </a:stretch>
                </p:blipFill>
                <p:spPr>
                  <a:xfrm>
                    <a:off x="6676548" y="3018429"/>
                    <a:ext cx="115200" cy="2062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9">
              <p14:nvContentPartPr>
                <p14:cNvPr id="63" name="Ink 62">
                  <a:extLst>
                    <a:ext uri="{FF2B5EF4-FFF2-40B4-BE49-F238E27FC236}">
                      <a16:creationId xmlns:a16="http://schemas.microsoft.com/office/drawing/2014/main" id="{C78C3073-8ECE-4175-A32B-0C579111CA6A}"/>
                    </a:ext>
                  </a:extLst>
                </p14:cNvPr>
                <p14:cNvContentPartPr/>
                <p14:nvPr/>
              </p14:nvContentPartPr>
              <p14:xfrm>
                <a:off x="7270548" y="1915029"/>
                <a:ext cx="900360" cy="2642040"/>
              </p14:xfrm>
            </p:contentPart>
          </mc:Choice>
          <mc:Fallback>
            <p:pic>
              <p:nvPicPr>
                <p:cNvPr id="63" name="Ink 62">
                  <a:extLst>
                    <a:ext uri="{FF2B5EF4-FFF2-40B4-BE49-F238E27FC236}">
                      <a16:creationId xmlns:a16="http://schemas.microsoft.com/office/drawing/2014/main" id="{C78C3073-8ECE-4175-A32B-0C579111CA6A}"/>
                    </a:ext>
                  </a:extLst>
                </p:cNvPr>
                <p:cNvPicPr/>
                <p:nvPr/>
              </p:nvPicPr>
              <p:blipFill>
                <a:blip r:embed="rId40"/>
                <a:stretch>
                  <a:fillRect/>
                </a:stretch>
              </p:blipFill>
              <p:spPr>
                <a:xfrm>
                  <a:off x="7261548" y="1906389"/>
                  <a:ext cx="918000" cy="265968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64" name="Ink 63">
                  <a:extLst>
                    <a:ext uri="{FF2B5EF4-FFF2-40B4-BE49-F238E27FC236}">
                      <a16:creationId xmlns:a16="http://schemas.microsoft.com/office/drawing/2014/main" id="{16F26CC6-FA90-4851-B67F-5C65E515E181}"/>
                    </a:ext>
                  </a:extLst>
                </p14:cNvPr>
                <p14:cNvContentPartPr/>
                <p14:nvPr/>
              </p14:nvContentPartPr>
              <p14:xfrm>
                <a:off x="8495628" y="2051109"/>
                <a:ext cx="714600" cy="2409120"/>
              </p14:xfrm>
            </p:contentPart>
          </mc:Choice>
          <mc:Fallback>
            <p:pic>
              <p:nvPicPr>
                <p:cNvPr id="64" name="Ink 63">
                  <a:extLst>
                    <a:ext uri="{FF2B5EF4-FFF2-40B4-BE49-F238E27FC236}">
                      <a16:creationId xmlns:a16="http://schemas.microsoft.com/office/drawing/2014/main" id="{16F26CC6-FA90-4851-B67F-5C65E515E181}"/>
                    </a:ext>
                  </a:extLst>
                </p:cNvPr>
                <p:cNvPicPr/>
                <p:nvPr/>
              </p:nvPicPr>
              <p:blipFill>
                <a:blip r:embed="rId42"/>
                <a:stretch>
                  <a:fillRect/>
                </a:stretch>
              </p:blipFill>
              <p:spPr>
                <a:xfrm>
                  <a:off x="8486988" y="2042109"/>
                  <a:ext cx="732240" cy="2426760"/>
                </a:xfrm>
                <a:prstGeom prst="rect">
                  <a:avLst/>
                </a:prstGeom>
              </p:spPr>
            </p:pic>
          </mc:Fallback>
        </mc:AlternateContent>
        <p:grpSp>
          <p:nvGrpSpPr>
            <p:cNvPr id="71" name="Group 70">
              <a:extLst>
                <a:ext uri="{FF2B5EF4-FFF2-40B4-BE49-F238E27FC236}">
                  <a16:creationId xmlns:a16="http://schemas.microsoft.com/office/drawing/2014/main" id="{0526986E-DE3B-46AE-9AA2-8051AA727904}"/>
                </a:ext>
              </a:extLst>
            </p:cNvPr>
            <p:cNvGrpSpPr/>
            <p:nvPr/>
          </p:nvGrpSpPr>
          <p:grpSpPr>
            <a:xfrm>
              <a:off x="8141388" y="3044349"/>
              <a:ext cx="2133000" cy="2547360"/>
              <a:chOff x="8141388" y="3044349"/>
              <a:chExt cx="2133000" cy="2547360"/>
            </a:xfrm>
          </p:grpSpPr>
          <mc:AlternateContent xmlns:mc="http://schemas.openxmlformats.org/markup-compatibility/2006">
            <mc:Choice xmlns:p14="http://schemas.microsoft.com/office/powerpoint/2010/main" Requires="p14">
              <p:contentPart p14:bwMode="auto" r:id="rId43">
                <p14:nvContentPartPr>
                  <p14:cNvPr id="3" name="Ink 2">
                    <a:extLst>
                      <a:ext uri="{FF2B5EF4-FFF2-40B4-BE49-F238E27FC236}">
                        <a16:creationId xmlns:a16="http://schemas.microsoft.com/office/drawing/2014/main" id="{715E9C20-E73E-4E7F-A560-A15B315CB605}"/>
                      </a:ext>
                    </a:extLst>
                  </p14:cNvPr>
                  <p14:cNvContentPartPr/>
                  <p14:nvPr/>
                </p14:nvContentPartPr>
                <p14:xfrm>
                  <a:off x="8141388" y="5197869"/>
                  <a:ext cx="168120" cy="209160"/>
                </p14:xfrm>
              </p:contentPart>
            </mc:Choice>
            <mc:Fallback>
              <p:pic>
                <p:nvPicPr>
                  <p:cNvPr id="3" name="Ink 2">
                    <a:extLst>
                      <a:ext uri="{FF2B5EF4-FFF2-40B4-BE49-F238E27FC236}">
                        <a16:creationId xmlns:a16="http://schemas.microsoft.com/office/drawing/2014/main" id="{715E9C20-E73E-4E7F-A560-A15B315CB605}"/>
                      </a:ext>
                    </a:extLst>
                  </p:cNvPr>
                  <p:cNvPicPr/>
                  <p:nvPr/>
                </p:nvPicPr>
                <p:blipFill>
                  <a:blip r:embed="rId44"/>
                  <a:stretch>
                    <a:fillRect/>
                  </a:stretch>
                </p:blipFill>
                <p:spPr>
                  <a:xfrm>
                    <a:off x="8132388" y="5189229"/>
                    <a:ext cx="18576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6" name="Ink 5">
                    <a:extLst>
                      <a:ext uri="{FF2B5EF4-FFF2-40B4-BE49-F238E27FC236}">
                        <a16:creationId xmlns:a16="http://schemas.microsoft.com/office/drawing/2014/main" id="{7F54EE91-1DEE-42A2-8119-EF18A80648E8}"/>
                      </a:ext>
                    </a:extLst>
                  </p14:cNvPr>
                  <p14:cNvContentPartPr/>
                  <p14:nvPr/>
                </p14:nvContentPartPr>
                <p14:xfrm>
                  <a:off x="8363868" y="5246469"/>
                  <a:ext cx="45000" cy="345240"/>
                </p14:xfrm>
              </p:contentPart>
            </mc:Choice>
            <mc:Fallback>
              <p:pic>
                <p:nvPicPr>
                  <p:cNvPr id="6" name="Ink 5">
                    <a:extLst>
                      <a:ext uri="{FF2B5EF4-FFF2-40B4-BE49-F238E27FC236}">
                        <a16:creationId xmlns:a16="http://schemas.microsoft.com/office/drawing/2014/main" id="{7F54EE91-1DEE-42A2-8119-EF18A80648E8}"/>
                      </a:ext>
                    </a:extLst>
                  </p:cNvPr>
                  <p:cNvPicPr/>
                  <p:nvPr/>
                </p:nvPicPr>
                <p:blipFill>
                  <a:blip r:embed="rId46"/>
                  <a:stretch>
                    <a:fillRect/>
                  </a:stretch>
                </p:blipFill>
                <p:spPr>
                  <a:xfrm>
                    <a:off x="8355228" y="5237829"/>
                    <a:ext cx="62640" cy="36288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8" name="Ink 7">
                    <a:extLst>
                      <a:ext uri="{FF2B5EF4-FFF2-40B4-BE49-F238E27FC236}">
                        <a16:creationId xmlns:a16="http://schemas.microsoft.com/office/drawing/2014/main" id="{92A0EED6-E94C-40A1-B641-FC1EF9B6F9EC}"/>
                      </a:ext>
                    </a:extLst>
                  </p14:cNvPr>
                  <p14:cNvContentPartPr/>
                  <p14:nvPr/>
                </p14:nvContentPartPr>
                <p14:xfrm>
                  <a:off x="8379348" y="5231709"/>
                  <a:ext cx="137520" cy="137520"/>
                </p14:xfrm>
              </p:contentPart>
            </mc:Choice>
            <mc:Fallback>
              <p:pic>
                <p:nvPicPr>
                  <p:cNvPr id="8" name="Ink 7">
                    <a:extLst>
                      <a:ext uri="{FF2B5EF4-FFF2-40B4-BE49-F238E27FC236}">
                        <a16:creationId xmlns:a16="http://schemas.microsoft.com/office/drawing/2014/main" id="{92A0EED6-E94C-40A1-B641-FC1EF9B6F9EC}"/>
                      </a:ext>
                    </a:extLst>
                  </p:cNvPr>
                  <p:cNvPicPr/>
                  <p:nvPr/>
                </p:nvPicPr>
                <p:blipFill>
                  <a:blip r:embed="rId48"/>
                  <a:stretch>
                    <a:fillRect/>
                  </a:stretch>
                </p:blipFill>
                <p:spPr>
                  <a:xfrm>
                    <a:off x="8370708" y="5222709"/>
                    <a:ext cx="15516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11" name="Ink 10">
                    <a:extLst>
                      <a:ext uri="{FF2B5EF4-FFF2-40B4-BE49-F238E27FC236}">
                        <a16:creationId xmlns:a16="http://schemas.microsoft.com/office/drawing/2014/main" id="{25F331DA-5E1F-4AF1-986D-43889CDF6F36}"/>
                      </a:ext>
                    </a:extLst>
                  </p14:cNvPr>
                  <p14:cNvContentPartPr/>
                  <p14:nvPr/>
                </p14:nvContentPartPr>
                <p14:xfrm>
                  <a:off x="8603988" y="5066469"/>
                  <a:ext cx="96840" cy="449280"/>
                </p14:xfrm>
              </p:contentPart>
            </mc:Choice>
            <mc:Fallback>
              <p:pic>
                <p:nvPicPr>
                  <p:cNvPr id="11" name="Ink 10">
                    <a:extLst>
                      <a:ext uri="{FF2B5EF4-FFF2-40B4-BE49-F238E27FC236}">
                        <a16:creationId xmlns:a16="http://schemas.microsoft.com/office/drawing/2014/main" id="{25F331DA-5E1F-4AF1-986D-43889CDF6F36}"/>
                      </a:ext>
                    </a:extLst>
                  </p:cNvPr>
                  <p:cNvPicPr/>
                  <p:nvPr/>
                </p:nvPicPr>
                <p:blipFill>
                  <a:blip r:embed="rId50"/>
                  <a:stretch>
                    <a:fillRect/>
                  </a:stretch>
                </p:blipFill>
                <p:spPr>
                  <a:xfrm>
                    <a:off x="8594988" y="5057829"/>
                    <a:ext cx="114480" cy="4669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12" name="Ink 11">
                    <a:extLst>
                      <a:ext uri="{FF2B5EF4-FFF2-40B4-BE49-F238E27FC236}">
                        <a16:creationId xmlns:a16="http://schemas.microsoft.com/office/drawing/2014/main" id="{4D0FB99C-2764-4F2B-A383-6E576ADAD993}"/>
                      </a:ext>
                    </a:extLst>
                  </p14:cNvPr>
                  <p14:cNvContentPartPr/>
                  <p14:nvPr/>
                </p14:nvContentPartPr>
                <p14:xfrm>
                  <a:off x="8499228" y="5110389"/>
                  <a:ext cx="271800" cy="91080"/>
                </p14:xfrm>
              </p:contentPart>
            </mc:Choice>
            <mc:Fallback>
              <p:pic>
                <p:nvPicPr>
                  <p:cNvPr id="12" name="Ink 11">
                    <a:extLst>
                      <a:ext uri="{FF2B5EF4-FFF2-40B4-BE49-F238E27FC236}">
                        <a16:creationId xmlns:a16="http://schemas.microsoft.com/office/drawing/2014/main" id="{4D0FB99C-2764-4F2B-A383-6E576ADAD993}"/>
                      </a:ext>
                    </a:extLst>
                  </p:cNvPr>
                  <p:cNvPicPr/>
                  <p:nvPr/>
                </p:nvPicPr>
                <p:blipFill>
                  <a:blip r:embed="rId52"/>
                  <a:stretch>
                    <a:fillRect/>
                  </a:stretch>
                </p:blipFill>
                <p:spPr>
                  <a:xfrm>
                    <a:off x="8490228" y="5101749"/>
                    <a:ext cx="28944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13" name="Ink 12">
                    <a:extLst>
                      <a:ext uri="{FF2B5EF4-FFF2-40B4-BE49-F238E27FC236}">
                        <a16:creationId xmlns:a16="http://schemas.microsoft.com/office/drawing/2014/main" id="{FBD50696-62D0-4271-A4C5-450E1E22808F}"/>
                      </a:ext>
                    </a:extLst>
                  </p14:cNvPr>
                  <p14:cNvContentPartPr/>
                  <p14:nvPr/>
                </p14:nvContentPartPr>
                <p14:xfrm>
                  <a:off x="8858868" y="5201109"/>
                  <a:ext cx="360" cy="102600"/>
                </p14:xfrm>
              </p:contentPart>
            </mc:Choice>
            <mc:Fallback>
              <p:pic>
                <p:nvPicPr>
                  <p:cNvPr id="13" name="Ink 12">
                    <a:extLst>
                      <a:ext uri="{FF2B5EF4-FFF2-40B4-BE49-F238E27FC236}">
                        <a16:creationId xmlns:a16="http://schemas.microsoft.com/office/drawing/2014/main" id="{FBD50696-62D0-4271-A4C5-450E1E22808F}"/>
                      </a:ext>
                    </a:extLst>
                  </p:cNvPr>
                  <p:cNvPicPr/>
                  <p:nvPr/>
                </p:nvPicPr>
                <p:blipFill>
                  <a:blip r:embed="rId54"/>
                  <a:stretch>
                    <a:fillRect/>
                  </a:stretch>
                </p:blipFill>
                <p:spPr>
                  <a:xfrm>
                    <a:off x="8850228" y="5192469"/>
                    <a:ext cx="1800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15" name="Ink 14">
                    <a:extLst>
                      <a:ext uri="{FF2B5EF4-FFF2-40B4-BE49-F238E27FC236}">
                        <a16:creationId xmlns:a16="http://schemas.microsoft.com/office/drawing/2014/main" id="{833E6CC8-DE4C-4452-82FF-449AD4BAE917}"/>
                      </a:ext>
                    </a:extLst>
                  </p14:cNvPr>
                  <p14:cNvContentPartPr/>
                  <p14:nvPr/>
                </p14:nvContentPartPr>
                <p14:xfrm>
                  <a:off x="8783988" y="5021469"/>
                  <a:ext cx="6480" cy="6480"/>
                </p14:xfrm>
              </p:contentPart>
            </mc:Choice>
            <mc:Fallback>
              <p:pic>
                <p:nvPicPr>
                  <p:cNvPr id="15" name="Ink 14">
                    <a:extLst>
                      <a:ext uri="{FF2B5EF4-FFF2-40B4-BE49-F238E27FC236}">
                        <a16:creationId xmlns:a16="http://schemas.microsoft.com/office/drawing/2014/main" id="{833E6CC8-DE4C-4452-82FF-449AD4BAE917}"/>
                      </a:ext>
                    </a:extLst>
                  </p:cNvPr>
                  <p:cNvPicPr/>
                  <p:nvPr/>
                </p:nvPicPr>
                <p:blipFill>
                  <a:blip r:embed="rId56"/>
                  <a:stretch>
                    <a:fillRect/>
                  </a:stretch>
                </p:blipFill>
                <p:spPr>
                  <a:xfrm>
                    <a:off x="8774988" y="5012469"/>
                    <a:ext cx="2412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16" name="Ink 15">
                    <a:extLst>
                      <a:ext uri="{FF2B5EF4-FFF2-40B4-BE49-F238E27FC236}">
                        <a16:creationId xmlns:a16="http://schemas.microsoft.com/office/drawing/2014/main" id="{FF847816-5DEB-4FF4-BF81-281978E94F47}"/>
                      </a:ext>
                    </a:extLst>
                  </p14:cNvPr>
                  <p14:cNvContentPartPr/>
                  <p14:nvPr/>
                </p14:nvContentPartPr>
                <p14:xfrm>
                  <a:off x="8994228" y="5115789"/>
                  <a:ext cx="167040" cy="194400"/>
                </p14:xfrm>
              </p:contentPart>
            </mc:Choice>
            <mc:Fallback>
              <p:pic>
                <p:nvPicPr>
                  <p:cNvPr id="16" name="Ink 15">
                    <a:extLst>
                      <a:ext uri="{FF2B5EF4-FFF2-40B4-BE49-F238E27FC236}">
                        <a16:creationId xmlns:a16="http://schemas.microsoft.com/office/drawing/2014/main" id="{FF847816-5DEB-4FF4-BF81-281978E94F47}"/>
                      </a:ext>
                    </a:extLst>
                  </p:cNvPr>
                  <p:cNvPicPr/>
                  <p:nvPr/>
                </p:nvPicPr>
                <p:blipFill>
                  <a:blip r:embed="rId58"/>
                  <a:stretch>
                    <a:fillRect/>
                  </a:stretch>
                </p:blipFill>
                <p:spPr>
                  <a:xfrm>
                    <a:off x="8985228" y="5107149"/>
                    <a:ext cx="18468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17" name="Ink 16">
                    <a:extLst>
                      <a:ext uri="{FF2B5EF4-FFF2-40B4-BE49-F238E27FC236}">
                        <a16:creationId xmlns:a16="http://schemas.microsoft.com/office/drawing/2014/main" id="{9BF1F689-F979-4798-BE33-7F89B179679D}"/>
                      </a:ext>
                    </a:extLst>
                  </p14:cNvPr>
                  <p14:cNvContentPartPr/>
                  <p14:nvPr/>
                </p14:nvContentPartPr>
                <p14:xfrm>
                  <a:off x="9323628" y="5144229"/>
                  <a:ext cx="420480" cy="270360"/>
                </p14:xfrm>
              </p:contentPart>
            </mc:Choice>
            <mc:Fallback>
              <p:pic>
                <p:nvPicPr>
                  <p:cNvPr id="17" name="Ink 16">
                    <a:extLst>
                      <a:ext uri="{FF2B5EF4-FFF2-40B4-BE49-F238E27FC236}">
                        <a16:creationId xmlns:a16="http://schemas.microsoft.com/office/drawing/2014/main" id="{9BF1F689-F979-4798-BE33-7F89B179679D}"/>
                      </a:ext>
                    </a:extLst>
                  </p:cNvPr>
                  <p:cNvPicPr/>
                  <p:nvPr/>
                </p:nvPicPr>
                <p:blipFill>
                  <a:blip r:embed="rId60"/>
                  <a:stretch>
                    <a:fillRect/>
                  </a:stretch>
                </p:blipFill>
                <p:spPr>
                  <a:xfrm>
                    <a:off x="9314628" y="5135589"/>
                    <a:ext cx="438120" cy="2880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19" name="Ink 18">
                    <a:extLst>
                      <a:ext uri="{FF2B5EF4-FFF2-40B4-BE49-F238E27FC236}">
                        <a16:creationId xmlns:a16="http://schemas.microsoft.com/office/drawing/2014/main" id="{6A1ED25F-6476-4A5A-8B5E-497A96E5046D}"/>
                      </a:ext>
                    </a:extLst>
                  </p14:cNvPr>
                  <p14:cNvContentPartPr/>
                  <p14:nvPr/>
                </p14:nvContentPartPr>
                <p14:xfrm>
                  <a:off x="9875148" y="5140629"/>
                  <a:ext cx="187560" cy="365040"/>
                </p14:xfrm>
              </p:contentPart>
            </mc:Choice>
            <mc:Fallback>
              <p:pic>
                <p:nvPicPr>
                  <p:cNvPr id="19" name="Ink 18">
                    <a:extLst>
                      <a:ext uri="{FF2B5EF4-FFF2-40B4-BE49-F238E27FC236}">
                        <a16:creationId xmlns:a16="http://schemas.microsoft.com/office/drawing/2014/main" id="{6A1ED25F-6476-4A5A-8B5E-497A96E5046D}"/>
                      </a:ext>
                    </a:extLst>
                  </p:cNvPr>
                  <p:cNvPicPr/>
                  <p:nvPr/>
                </p:nvPicPr>
                <p:blipFill>
                  <a:blip r:embed="rId62"/>
                  <a:stretch>
                    <a:fillRect/>
                  </a:stretch>
                </p:blipFill>
                <p:spPr>
                  <a:xfrm>
                    <a:off x="9866508" y="5131989"/>
                    <a:ext cx="205200" cy="38268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4" name="Ink 33">
                    <a:extLst>
                      <a:ext uri="{FF2B5EF4-FFF2-40B4-BE49-F238E27FC236}">
                        <a16:creationId xmlns:a16="http://schemas.microsoft.com/office/drawing/2014/main" id="{0B4F5E62-2F20-4BE6-B77F-22A44E0C9A9A}"/>
                      </a:ext>
                    </a:extLst>
                  </p14:cNvPr>
                  <p14:cNvContentPartPr/>
                  <p14:nvPr/>
                </p14:nvContentPartPr>
                <p14:xfrm>
                  <a:off x="8693988" y="4361949"/>
                  <a:ext cx="47520" cy="238680"/>
                </p14:xfrm>
              </p:contentPart>
            </mc:Choice>
            <mc:Fallback>
              <p:pic>
                <p:nvPicPr>
                  <p:cNvPr id="34" name="Ink 33">
                    <a:extLst>
                      <a:ext uri="{FF2B5EF4-FFF2-40B4-BE49-F238E27FC236}">
                        <a16:creationId xmlns:a16="http://schemas.microsoft.com/office/drawing/2014/main" id="{0B4F5E62-2F20-4BE6-B77F-22A44E0C9A9A}"/>
                      </a:ext>
                    </a:extLst>
                  </p:cNvPr>
                  <p:cNvPicPr/>
                  <p:nvPr/>
                </p:nvPicPr>
                <p:blipFill>
                  <a:blip r:embed="rId64"/>
                  <a:stretch>
                    <a:fillRect/>
                  </a:stretch>
                </p:blipFill>
                <p:spPr>
                  <a:xfrm>
                    <a:off x="8684988" y="4353309"/>
                    <a:ext cx="65160" cy="25632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35" name="Ink 34">
                    <a:extLst>
                      <a:ext uri="{FF2B5EF4-FFF2-40B4-BE49-F238E27FC236}">
                        <a16:creationId xmlns:a16="http://schemas.microsoft.com/office/drawing/2014/main" id="{D63E1022-B302-4B9D-B950-46308826B9F3}"/>
                      </a:ext>
                    </a:extLst>
                  </p14:cNvPr>
                  <p14:cNvContentPartPr/>
                  <p14:nvPr/>
                </p14:nvContentPartPr>
                <p14:xfrm>
                  <a:off x="8481588" y="4661469"/>
                  <a:ext cx="96840" cy="288720"/>
                </p14:xfrm>
              </p:contentPart>
            </mc:Choice>
            <mc:Fallback>
              <p:pic>
                <p:nvPicPr>
                  <p:cNvPr id="35" name="Ink 34">
                    <a:extLst>
                      <a:ext uri="{FF2B5EF4-FFF2-40B4-BE49-F238E27FC236}">
                        <a16:creationId xmlns:a16="http://schemas.microsoft.com/office/drawing/2014/main" id="{D63E1022-B302-4B9D-B950-46308826B9F3}"/>
                      </a:ext>
                    </a:extLst>
                  </p:cNvPr>
                  <p:cNvPicPr/>
                  <p:nvPr/>
                </p:nvPicPr>
                <p:blipFill>
                  <a:blip r:embed="rId66"/>
                  <a:stretch>
                    <a:fillRect/>
                  </a:stretch>
                </p:blipFill>
                <p:spPr>
                  <a:xfrm>
                    <a:off x="8472948" y="4652829"/>
                    <a:ext cx="114480" cy="30636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36" name="Ink 35">
                    <a:extLst>
                      <a:ext uri="{FF2B5EF4-FFF2-40B4-BE49-F238E27FC236}">
                        <a16:creationId xmlns:a16="http://schemas.microsoft.com/office/drawing/2014/main" id="{4297D229-113A-4171-BFB2-A6C7D825A6D9}"/>
                      </a:ext>
                    </a:extLst>
                  </p14:cNvPr>
                  <p14:cNvContentPartPr/>
                  <p14:nvPr/>
                </p14:nvContentPartPr>
                <p14:xfrm>
                  <a:off x="8619468" y="4706829"/>
                  <a:ext cx="186120" cy="147600"/>
                </p14:xfrm>
              </p:contentPart>
            </mc:Choice>
            <mc:Fallback>
              <p:pic>
                <p:nvPicPr>
                  <p:cNvPr id="36" name="Ink 35">
                    <a:extLst>
                      <a:ext uri="{FF2B5EF4-FFF2-40B4-BE49-F238E27FC236}">
                        <a16:creationId xmlns:a16="http://schemas.microsoft.com/office/drawing/2014/main" id="{4297D229-113A-4171-BFB2-A6C7D825A6D9}"/>
                      </a:ext>
                    </a:extLst>
                  </p:cNvPr>
                  <p:cNvPicPr/>
                  <p:nvPr/>
                </p:nvPicPr>
                <p:blipFill>
                  <a:blip r:embed="rId68"/>
                  <a:stretch>
                    <a:fillRect/>
                  </a:stretch>
                </p:blipFill>
                <p:spPr>
                  <a:xfrm>
                    <a:off x="8610828" y="4698189"/>
                    <a:ext cx="20376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37" name="Ink 36">
                    <a:extLst>
                      <a:ext uri="{FF2B5EF4-FFF2-40B4-BE49-F238E27FC236}">
                        <a16:creationId xmlns:a16="http://schemas.microsoft.com/office/drawing/2014/main" id="{C2AC38DD-61A7-44B9-A115-F32DFC8840F1}"/>
                      </a:ext>
                    </a:extLst>
                  </p14:cNvPr>
                  <p14:cNvContentPartPr/>
                  <p14:nvPr/>
                </p14:nvContentPartPr>
                <p14:xfrm>
                  <a:off x="8873628" y="4679469"/>
                  <a:ext cx="298080" cy="224640"/>
                </p14:xfrm>
              </p:contentPart>
            </mc:Choice>
            <mc:Fallback>
              <p:pic>
                <p:nvPicPr>
                  <p:cNvPr id="37" name="Ink 36">
                    <a:extLst>
                      <a:ext uri="{FF2B5EF4-FFF2-40B4-BE49-F238E27FC236}">
                        <a16:creationId xmlns:a16="http://schemas.microsoft.com/office/drawing/2014/main" id="{C2AC38DD-61A7-44B9-A115-F32DFC8840F1}"/>
                      </a:ext>
                    </a:extLst>
                  </p:cNvPr>
                  <p:cNvPicPr/>
                  <p:nvPr/>
                </p:nvPicPr>
                <p:blipFill>
                  <a:blip r:embed="rId70"/>
                  <a:stretch>
                    <a:fillRect/>
                  </a:stretch>
                </p:blipFill>
                <p:spPr>
                  <a:xfrm>
                    <a:off x="8864988" y="4670829"/>
                    <a:ext cx="31572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39" name="Ink 38">
                    <a:extLst>
                      <a:ext uri="{FF2B5EF4-FFF2-40B4-BE49-F238E27FC236}">
                        <a16:creationId xmlns:a16="http://schemas.microsoft.com/office/drawing/2014/main" id="{98F11A31-DE34-4D66-A96D-29A26CFE9057}"/>
                      </a:ext>
                    </a:extLst>
                  </p14:cNvPr>
                  <p14:cNvContentPartPr/>
                  <p14:nvPr/>
                </p14:nvContentPartPr>
                <p14:xfrm>
                  <a:off x="9757788" y="4376709"/>
                  <a:ext cx="41760" cy="253800"/>
                </p14:xfrm>
              </p:contentPart>
            </mc:Choice>
            <mc:Fallback>
              <p:pic>
                <p:nvPicPr>
                  <p:cNvPr id="39" name="Ink 38">
                    <a:extLst>
                      <a:ext uri="{FF2B5EF4-FFF2-40B4-BE49-F238E27FC236}">
                        <a16:creationId xmlns:a16="http://schemas.microsoft.com/office/drawing/2014/main" id="{98F11A31-DE34-4D66-A96D-29A26CFE9057}"/>
                      </a:ext>
                    </a:extLst>
                  </p:cNvPr>
                  <p:cNvPicPr/>
                  <p:nvPr/>
                </p:nvPicPr>
                <p:blipFill>
                  <a:blip r:embed="rId72"/>
                  <a:stretch>
                    <a:fillRect/>
                  </a:stretch>
                </p:blipFill>
                <p:spPr>
                  <a:xfrm>
                    <a:off x="9748788" y="4368069"/>
                    <a:ext cx="5940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0" name="Ink 39">
                    <a:extLst>
                      <a:ext uri="{FF2B5EF4-FFF2-40B4-BE49-F238E27FC236}">
                        <a16:creationId xmlns:a16="http://schemas.microsoft.com/office/drawing/2014/main" id="{D5C42B41-4D72-4A3E-B186-4915374CAFA6}"/>
                      </a:ext>
                    </a:extLst>
                  </p14:cNvPr>
                  <p14:cNvContentPartPr/>
                  <p14:nvPr/>
                </p14:nvContentPartPr>
                <p14:xfrm>
                  <a:off x="9548628" y="4736709"/>
                  <a:ext cx="15120" cy="166680"/>
                </p14:xfrm>
              </p:contentPart>
            </mc:Choice>
            <mc:Fallback>
              <p:pic>
                <p:nvPicPr>
                  <p:cNvPr id="40" name="Ink 39">
                    <a:extLst>
                      <a:ext uri="{FF2B5EF4-FFF2-40B4-BE49-F238E27FC236}">
                        <a16:creationId xmlns:a16="http://schemas.microsoft.com/office/drawing/2014/main" id="{D5C42B41-4D72-4A3E-B186-4915374CAFA6}"/>
                      </a:ext>
                    </a:extLst>
                  </p:cNvPr>
                  <p:cNvPicPr/>
                  <p:nvPr/>
                </p:nvPicPr>
                <p:blipFill>
                  <a:blip r:embed="rId74"/>
                  <a:stretch>
                    <a:fillRect/>
                  </a:stretch>
                </p:blipFill>
                <p:spPr>
                  <a:xfrm>
                    <a:off x="9539988" y="4727709"/>
                    <a:ext cx="3276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1" name="Ink 40">
                    <a:extLst>
                      <a:ext uri="{FF2B5EF4-FFF2-40B4-BE49-F238E27FC236}">
                        <a16:creationId xmlns:a16="http://schemas.microsoft.com/office/drawing/2014/main" id="{BD9C818A-54D8-4AF0-B6D3-E25311CFF602}"/>
                      </a:ext>
                    </a:extLst>
                  </p14:cNvPr>
                  <p14:cNvContentPartPr/>
                  <p14:nvPr/>
                </p14:nvContentPartPr>
                <p14:xfrm>
                  <a:off x="9548628" y="4692069"/>
                  <a:ext cx="137520" cy="241200"/>
                </p14:xfrm>
              </p:contentPart>
            </mc:Choice>
            <mc:Fallback>
              <p:pic>
                <p:nvPicPr>
                  <p:cNvPr id="41" name="Ink 40">
                    <a:extLst>
                      <a:ext uri="{FF2B5EF4-FFF2-40B4-BE49-F238E27FC236}">
                        <a16:creationId xmlns:a16="http://schemas.microsoft.com/office/drawing/2014/main" id="{BD9C818A-54D8-4AF0-B6D3-E25311CFF602}"/>
                      </a:ext>
                    </a:extLst>
                  </p:cNvPr>
                  <p:cNvPicPr/>
                  <p:nvPr/>
                </p:nvPicPr>
                <p:blipFill>
                  <a:blip r:embed="rId76"/>
                  <a:stretch>
                    <a:fillRect/>
                  </a:stretch>
                </p:blipFill>
                <p:spPr>
                  <a:xfrm>
                    <a:off x="9539988" y="4683069"/>
                    <a:ext cx="15516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42" name="Ink 41">
                    <a:extLst>
                      <a:ext uri="{FF2B5EF4-FFF2-40B4-BE49-F238E27FC236}">
                        <a16:creationId xmlns:a16="http://schemas.microsoft.com/office/drawing/2014/main" id="{B71B61BE-A414-4876-9C47-7CED675DACA9}"/>
                      </a:ext>
                    </a:extLst>
                  </p14:cNvPr>
                  <p14:cNvContentPartPr/>
                  <p14:nvPr/>
                </p14:nvContentPartPr>
                <p14:xfrm>
                  <a:off x="9818628" y="4721589"/>
                  <a:ext cx="360" cy="193680"/>
                </p14:xfrm>
              </p:contentPart>
            </mc:Choice>
            <mc:Fallback>
              <p:pic>
                <p:nvPicPr>
                  <p:cNvPr id="42" name="Ink 41">
                    <a:extLst>
                      <a:ext uri="{FF2B5EF4-FFF2-40B4-BE49-F238E27FC236}">
                        <a16:creationId xmlns:a16="http://schemas.microsoft.com/office/drawing/2014/main" id="{B71B61BE-A414-4876-9C47-7CED675DACA9}"/>
                      </a:ext>
                    </a:extLst>
                  </p:cNvPr>
                  <p:cNvPicPr/>
                  <p:nvPr/>
                </p:nvPicPr>
                <p:blipFill>
                  <a:blip r:embed="rId78"/>
                  <a:stretch>
                    <a:fillRect/>
                  </a:stretch>
                </p:blipFill>
                <p:spPr>
                  <a:xfrm>
                    <a:off x="9809628" y="4712949"/>
                    <a:ext cx="1800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43" name="Ink 42">
                    <a:extLst>
                      <a:ext uri="{FF2B5EF4-FFF2-40B4-BE49-F238E27FC236}">
                        <a16:creationId xmlns:a16="http://schemas.microsoft.com/office/drawing/2014/main" id="{A2E77DE1-9AF4-49AA-8612-558C87BF855C}"/>
                      </a:ext>
                    </a:extLst>
                  </p14:cNvPr>
                  <p14:cNvContentPartPr/>
                  <p14:nvPr/>
                </p14:nvContentPartPr>
                <p14:xfrm>
                  <a:off x="9773268" y="4693149"/>
                  <a:ext cx="268920" cy="43920"/>
                </p14:xfrm>
              </p:contentPart>
            </mc:Choice>
            <mc:Fallback>
              <p:pic>
                <p:nvPicPr>
                  <p:cNvPr id="43" name="Ink 42">
                    <a:extLst>
                      <a:ext uri="{FF2B5EF4-FFF2-40B4-BE49-F238E27FC236}">
                        <a16:creationId xmlns:a16="http://schemas.microsoft.com/office/drawing/2014/main" id="{A2E77DE1-9AF4-49AA-8612-558C87BF855C}"/>
                      </a:ext>
                    </a:extLst>
                  </p:cNvPr>
                  <p:cNvPicPr/>
                  <p:nvPr/>
                </p:nvPicPr>
                <p:blipFill>
                  <a:blip r:embed="rId80"/>
                  <a:stretch>
                    <a:fillRect/>
                  </a:stretch>
                </p:blipFill>
                <p:spPr>
                  <a:xfrm>
                    <a:off x="9764268" y="4684149"/>
                    <a:ext cx="28656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68" name="Ink 67">
                    <a:extLst>
                      <a:ext uri="{FF2B5EF4-FFF2-40B4-BE49-F238E27FC236}">
                        <a16:creationId xmlns:a16="http://schemas.microsoft.com/office/drawing/2014/main" id="{87E3E1B4-71D1-4FE8-A131-108F5AF163B6}"/>
                      </a:ext>
                    </a:extLst>
                  </p14:cNvPr>
                  <p14:cNvContentPartPr/>
                  <p14:nvPr/>
                </p14:nvContentPartPr>
                <p14:xfrm>
                  <a:off x="9353508" y="3044349"/>
                  <a:ext cx="920880" cy="1555920"/>
                </p14:xfrm>
              </p:contentPart>
            </mc:Choice>
            <mc:Fallback>
              <p:pic>
                <p:nvPicPr>
                  <p:cNvPr id="68" name="Ink 67">
                    <a:extLst>
                      <a:ext uri="{FF2B5EF4-FFF2-40B4-BE49-F238E27FC236}">
                        <a16:creationId xmlns:a16="http://schemas.microsoft.com/office/drawing/2014/main" id="{87E3E1B4-71D1-4FE8-A131-108F5AF163B6}"/>
                      </a:ext>
                    </a:extLst>
                  </p:cNvPr>
                  <p:cNvPicPr/>
                  <p:nvPr/>
                </p:nvPicPr>
                <p:blipFill>
                  <a:blip r:embed="rId82"/>
                  <a:stretch>
                    <a:fillRect/>
                  </a:stretch>
                </p:blipFill>
                <p:spPr>
                  <a:xfrm>
                    <a:off x="9344868" y="3035709"/>
                    <a:ext cx="938520" cy="1573560"/>
                  </a:xfrm>
                  <a:prstGeom prst="rect">
                    <a:avLst/>
                  </a:prstGeom>
                </p:spPr>
              </p:pic>
            </mc:Fallback>
          </mc:AlternateContent>
        </p:grpSp>
        <p:grpSp>
          <p:nvGrpSpPr>
            <p:cNvPr id="70" name="Group 69">
              <a:extLst>
                <a:ext uri="{FF2B5EF4-FFF2-40B4-BE49-F238E27FC236}">
                  <a16:creationId xmlns:a16="http://schemas.microsoft.com/office/drawing/2014/main" id="{10296778-385B-45CC-AFC0-681C63AD0CE5}"/>
                </a:ext>
              </a:extLst>
            </p:cNvPr>
            <p:cNvGrpSpPr/>
            <p:nvPr/>
          </p:nvGrpSpPr>
          <p:grpSpPr>
            <a:xfrm>
              <a:off x="10461588" y="2052549"/>
              <a:ext cx="1022040" cy="3279600"/>
              <a:chOff x="10461588" y="2052549"/>
              <a:chExt cx="1022040" cy="3279600"/>
            </a:xfrm>
          </p:grpSpPr>
          <mc:AlternateContent xmlns:mc="http://schemas.openxmlformats.org/markup-compatibility/2006">
            <mc:Choice xmlns:p14="http://schemas.microsoft.com/office/powerpoint/2010/main" Requires="p14">
              <p:contentPart p14:bwMode="auto" r:id="rId83">
                <p14:nvContentPartPr>
                  <p14:cNvPr id="45" name="Ink 44">
                    <a:extLst>
                      <a:ext uri="{FF2B5EF4-FFF2-40B4-BE49-F238E27FC236}">
                        <a16:creationId xmlns:a16="http://schemas.microsoft.com/office/drawing/2014/main" id="{1F3136F1-F701-4A26-BA90-583E6F97D86B}"/>
                      </a:ext>
                    </a:extLst>
                  </p14:cNvPr>
                  <p14:cNvContentPartPr/>
                  <p14:nvPr/>
                </p14:nvContentPartPr>
                <p14:xfrm>
                  <a:off x="10822668" y="4466709"/>
                  <a:ext cx="73080" cy="252720"/>
                </p14:xfrm>
              </p:contentPart>
            </mc:Choice>
            <mc:Fallback>
              <p:pic>
                <p:nvPicPr>
                  <p:cNvPr id="45" name="Ink 44">
                    <a:extLst>
                      <a:ext uri="{FF2B5EF4-FFF2-40B4-BE49-F238E27FC236}">
                        <a16:creationId xmlns:a16="http://schemas.microsoft.com/office/drawing/2014/main" id="{1F3136F1-F701-4A26-BA90-583E6F97D86B}"/>
                      </a:ext>
                    </a:extLst>
                  </p:cNvPr>
                  <p:cNvPicPr/>
                  <p:nvPr/>
                </p:nvPicPr>
                <p:blipFill>
                  <a:blip r:embed="rId84"/>
                  <a:stretch>
                    <a:fillRect/>
                  </a:stretch>
                </p:blipFill>
                <p:spPr>
                  <a:xfrm>
                    <a:off x="10814028" y="4458069"/>
                    <a:ext cx="90720" cy="27036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46" name="Ink 45">
                    <a:extLst>
                      <a:ext uri="{FF2B5EF4-FFF2-40B4-BE49-F238E27FC236}">
                        <a16:creationId xmlns:a16="http://schemas.microsoft.com/office/drawing/2014/main" id="{85ECB8AE-08E9-482D-A5A2-F90C3805BF58}"/>
                      </a:ext>
                    </a:extLst>
                  </p14:cNvPr>
                  <p14:cNvContentPartPr/>
                  <p14:nvPr/>
                </p14:nvContentPartPr>
                <p14:xfrm>
                  <a:off x="10613148" y="4796829"/>
                  <a:ext cx="25560" cy="256680"/>
                </p14:xfrm>
              </p:contentPart>
            </mc:Choice>
            <mc:Fallback>
              <p:pic>
                <p:nvPicPr>
                  <p:cNvPr id="46" name="Ink 45">
                    <a:extLst>
                      <a:ext uri="{FF2B5EF4-FFF2-40B4-BE49-F238E27FC236}">
                        <a16:creationId xmlns:a16="http://schemas.microsoft.com/office/drawing/2014/main" id="{85ECB8AE-08E9-482D-A5A2-F90C3805BF58}"/>
                      </a:ext>
                    </a:extLst>
                  </p:cNvPr>
                  <p:cNvPicPr/>
                  <p:nvPr/>
                </p:nvPicPr>
                <p:blipFill>
                  <a:blip r:embed="rId86"/>
                  <a:stretch>
                    <a:fillRect/>
                  </a:stretch>
                </p:blipFill>
                <p:spPr>
                  <a:xfrm>
                    <a:off x="10604148" y="4787829"/>
                    <a:ext cx="43200" cy="27432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47" name="Ink 46">
                    <a:extLst>
                      <a:ext uri="{FF2B5EF4-FFF2-40B4-BE49-F238E27FC236}">
                        <a16:creationId xmlns:a16="http://schemas.microsoft.com/office/drawing/2014/main" id="{08D0E63B-000B-4556-BADA-A1C57EDF1285}"/>
                      </a:ext>
                    </a:extLst>
                  </p14:cNvPr>
                  <p14:cNvContentPartPr/>
                  <p14:nvPr/>
                </p14:nvContentPartPr>
                <p14:xfrm>
                  <a:off x="10564908" y="4871709"/>
                  <a:ext cx="138600" cy="151920"/>
                </p14:xfrm>
              </p:contentPart>
            </mc:Choice>
            <mc:Fallback>
              <p:pic>
                <p:nvPicPr>
                  <p:cNvPr id="47" name="Ink 46">
                    <a:extLst>
                      <a:ext uri="{FF2B5EF4-FFF2-40B4-BE49-F238E27FC236}">
                        <a16:creationId xmlns:a16="http://schemas.microsoft.com/office/drawing/2014/main" id="{08D0E63B-000B-4556-BADA-A1C57EDF1285}"/>
                      </a:ext>
                    </a:extLst>
                  </p:cNvPr>
                  <p:cNvPicPr/>
                  <p:nvPr/>
                </p:nvPicPr>
                <p:blipFill>
                  <a:blip r:embed="rId88"/>
                  <a:stretch>
                    <a:fillRect/>
                  </a:stretch>
                </p:blipFill>
                <p:spPr>
                  <a:xfrm>
                    <a:off x="10555908" y="4863069"/>
                    <a:ext cx="15624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48" name="Ink 47">
                    <a:extLst>
                      <a:ext uri="{FF2B5EF4-FFF2-40B4-BE49-F238E27FC236}">
                        <a16:creationId xmlns:a16="http://schemas.microsoft.com/office/drawing/2014/main" id="{32D0FC6E-5224-4141-B028-09197BABFB82}"/>
                      </a:ext>
                    </a:extLst>
                  </p14:cNvPr>
                  <p14:cNvContentPartPr/>
                  <p14:nvPr/>
                </p14:nvContentPartPr>
                <p14:xfrm>
                  <a:off x="10782348" y="4644549"/>
                  <a:ext cx="254160" cy="461160"/>
                </p14:xfrm>
              </p:contentPart>
            </mc:Choice>
            <mc:Fallback>
              <p:pic>
                <p:nvPicPr>
                  <p:cNvPr id="48" name="Ink 47">
                    <a:extLst>
                      <a:ext uri="{FF2B5EF4-FFF2-40B4-BE49-F238E27FC236}">
                        <a16:creationId xmlns:a16="http://schemas.microsoft.com/office/drawing/2014/main" id="{32D0FC6E-5224-4141-B028-09197BABFB82}"/>
                      </a:ext>
                    </a:extLst>
                  </p:cNvPr>
                  <p:cNvPicPr/>
                  <p:nvPr/>
                </p:nvPicPr>
                <p:blipFill>
                  <a:blip r:embed="rId90"/>
                  <a:stretch>
                    <a:fillRect/>
                  </a:stretch>
                </p:blipFill>
                <p:spPr>
                  <a:xfrm>
                    <a:off x="10773708" y="4635909"/>
                    <a:ext cx="271800" cy="47880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49" name="Ink 48">
                    <a:extLst>
                      <a:ext uri="{FF2B5EF4-FFF2-40B4-BE49-F238E27FC236}">
                        <a16:creationId xmlns:a16="http://schemas.microsoft.com/office/drawing/2014/main" id="{5D7099B6-0BE3-43B3-BC64-CAB999D08F7E}"/>
                      </a:ext>
                    </a:extLst>
                  </p14:cNvPr>
                  <p14:cNvContentPartPr/>
                  <p14:nvPr/>
                </p14:nvContentPartPr>
                <p14:xfrm>
                  <a:off x="11179788" y="4650669"/>
                  <a:ext cx="303840" cy="681480"/>
                </p14:xfrm>
              </p:contentPart>
            </mc:Choice>
            <mc:Fallback>
              <p:pic>
                <p:nvPicPr>
                  <p:cNvPr id="49" name="Ink 48">
                    <a:extLst>
                      <a:ext uri="{FF2B5EF4-FFF2-40B4-BE49-F238E27FC236}">
                        <a16:creationId xmlns:a16="http://schemas.microsoft.com/office/drawing/2014/main" id="{5D7099B6-0BE3-43B3-BC64-CAB999D08F7E}"/>
                      </a:ext>
                    </a:extLst>
                  </p:cNvPr>
                  <p:cNvPicPr/>
                  <p:nvPr/>
                </p:nvPicPr>
                <p:blipFill>
                  <a:blip r:embed="rId92"/>
                  <a:stretch>
                    <a:fillRect/>
                  </a:stretch>
                </p:blipFill>
                <p:spPr>
                  <a:xfrm>
                    <a:off x="11171148" y="4641669"/>
                    <a:ext cx="321480" cy="69912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69" name="Ink 68">
                    <a:extLst>
                      <a:ext uri="{FF2B5EF4-FFF2-40B4-BE49-F238E27FC236}">
                        <a16:creationId xmlns:a16="http://schemas.microsoft.com/office/drawing/2014/main" id="{4254FA9B-E21F-4415-A1CD-DC208D77C8E3}"/>
                      </a:ext>
                    </a:extLst>
                  </p14:cNvPr>
                  <p14:cNvContentPartPr/>
                  <p14:nvPr/>
                </p14:nvContentPartPr>
                <p14:xfrm>
                  <a:off x="10461588" y="2052549"/>
                  <a:ext cx="827640" cy="2517840"/>
                </p14:xfrm>
              </p:contentPart>
            </mc:Choice>
            <mc:Fallback>
              <p:pic>
                <p:nvPicPr>
                  <p:cNvPr id="69" name="Ink 68">
                    <a:extLst>
                      <a:ext uri="{FF2B5EF4-FFF2-40B4-BE49-F238E27FC236}">
                        <a16:creationId xmlns:a16="http://schemas.microsoft.com/office/drawing/2014/main" id="{4254FA9B-E21F-4415-A1CD-DC208D77C8E3}"/>
                      </a:ext>
                    </a:extLst>
                  </p:cNvPr>
                  <p:cNvPicPr/>
                  <p:nvPr/>
                </p:nvPicPr>
                <p:blipFill>
                  <a:blip r:embed="rId94"/>
                  <a:stretch>
                    <a:fillRect/>
                  </a:stretch>
                </p:blipFill>
                <p:spPr>
                  <a:xfrm>
                    <a:off x="10452588" y="2043909"/>
                    <a:ext cx="845280" cy="2535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5">
              <p14:nvContentPartPr>
                <p14:cNvPr id="72" name="Ink 71">
                  <a:extLst>
                    <a:ext uri="{FF2B5EF4-FFF2-40B4-BE49-F238E27FC236}">
                      <a16:creationId xmlns:a16="http://schemas.microsoft.com/office/drawing/2014/main" id="{15E08E29-D33D-4AF2-BC40-BC6BED26973A}"/>
                    </a:ext>
                  </a:extLst>
                </p14:cNvPr>
                <p14:cNvContentPartPr/>
                <p14:nvPr/>
              </p14:nvContentPartPr>
              <p14:xfrm>
                <a:off x="7243908" y="1933389"/>
                <a:ext cx="1023840" cy="2672280"/>
              </p14:xfrm>
            </p:contentPart>
          </mc:Choice>
          <mc:Fallback>
            <p:pic>
              <p:nvPicPr>
                <p:cNvPr id="72" name="Ink 71">
                  <a:extLst>
                    <a:ext uri="{FF2B5EF4-FFF2-40B4-BE49-F238E27FC236}">
                      <a16:creationId xmlns:a16="http://schemas.microsoft.com/office/drawing/2014/main" id="{15E08E29-D33D-4AF2-BC40-BC6BED26973A}"/>
                    </a:ext>
                  </a:extLst>
                </p:cNvPr>
                <p:cNvPicPr/>
                <p:nvPr/>
              </p:nvPicPr>
              <p:blipFill>
                <a:blip r:embed="rId96"/>
                <a:stretch>
                  <a:fillRect/>
                </a:stretch>
              </p:blipFill>
              <p:spPr>
                <a:xfrm>
                  <a:off x="7235268" y="1924749"/>
                  <a:ext cx="1041480" cy="2689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7">
              <p14:nvContentPartPr>
                <p14:cNvPr id="74" name="Ink 73">
                  <a:extLst>
                    <a:ext uri="{FF2B5EF4-FFF2-40B4-BE49-F238E27FC236}">
                      <a16:creationId xmlns:a16="http://schemas.microsoft.com/office/drawing/2014/main" id="{01AA4C9B-E4E3-49C8-8EE4-F16812A6BA40}"/>
                    </a:ext>
                  </a:extLst>
                </p14:cNvPr>
                <p14:cNvContentPartPr/>
                <p14:nvPr/>
              </p14:nvContentPartPr>
              <p14:xfrm>
                <a:off x="8342988" y="2020149"/>
                <a:ext cx="998640" cy="2457360"/>
              </p14:xfrm>
            </p:contentPart>
          </mc:Choice>
          <mc:Fallback>
            <p:pic>
              <p:nvPicPr>
                <p:cNvPr id="74" name="Ink 73">
                  <a:extLst>
                    <a:ext uri="{FF2B5EF4-FFF2-40B4-BE49-F238E27FC236}">
                      <a16:creationId xmlns:a16="http://schemas.microsoft.com/office/drawing/2014/main" id="{01AA4C9B-E4E3-49C8-8EE4-F16812A6BA40}"/>
                    </a:ext>
                  </a:extLst>
                </p:cNvPr>
                <p:cNvPicPr/>
                <p:nvPr/>
              </p:nvPicPr>
              <p:blipFill>
                <a:blip r:embed="rId98"/>
                <a:stretch>
                  <a:fillRect/>
                </a:stretch>
              </p:blipFill>
              <p:spPr>
                <a:xfrm>
                  <a:off x="8334348" y="2011509"/>
                  <a:ext cx="1016280" cy="2475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9">
              <p14:nvContentPartPr>
                <p14:cNvPr id="75" name="Ink 74">
                  <a:extLst>
                    <a:ext uri="{FF2B5EF4-FFF2-40B4-BE49-F238E27FC236}">
                      <a16:creationId xmlns:a16="http://schemas.microsoft.com/office/drawing/2014/main" id="{765F6BA5-74B9-4762-98D9-4CB0B89BACA0}"/>
                    </a:ext>
                  </a:extLst>
                </p14:cNvPr>
                <p14:cNvContentPartPr/>
                <p14:nvPr/>
              </p14:nvContentPartPr>
              <p14:xfrm>
                <a:off x="9246588" y="2966229"/>
                <a:ext cx="1123560" cy="1546920"/>
              </p14:xfrm>
            </p:contentPart>
          </mc:Choice>
          <mc:Fallback>
            <p:pic>
              <p:nvPicPr>
                <p:cNvPr id="75" name="Ink 74">
                  <a:extLst>
                    <a:ext uri="{FF2B5EF4-FFF2-40B4-BE49-F238E27FC236}">
                      <a16:creationId xmlns:a16="http://schemas.microsoft.com/office/drawing/2014/main" id="{765F6BA5-74B9-4762-98D9-4CB0B89BACA0}"/>
                    </a:ext>
                  </a:extLst>
                </p:cNvPr>
                <p:cNvPicPr/>
                <p:nvPr/>
              </p:nvPicPr>
              <p:blipFill>
                <a:blip r:embed="rId100"/>
                <a:stretch>
                  <a:fillRect/>
                </a:stretch>
              </p:blipFill>
              <p:spPr>
                <a:xfrm>
                  <a:off x="9237948" y="2957229"/>
                  <a:ext cx="1141200" cy="1564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1">
              <p14:nvContentPartPr>
                <p14:cNvPr id="76" name="Ink 75">
                  <a:extLst>
                    <a:ext uri="{FF2B5EF4-FFF2-40B4-BE49-F238E27FC236}">
                      <a16:creationId xmlns:a16="http://schemas.microsoft.com/office/drawing/2014/main" id="{3D8C37C7-29AB-4FA7-AAAE-5D8F09DE1173}"/>
                    </a:ext>
                  </a:extLst>
                </p14:cNvPr>
                <p14:cNvContentPartPr/>
                <p14:nvPr/>
              </p14:nvContentPartPr>
              <p14:xfrm>
                <a:off x="10158108" y="2005749"/>
                <a:ext cx="1418760" cy="2523960"/>
              </p14:xfrm>
            </p:contentPart>
          </mc:Choice>
          <mc:Fallback>
            <p:pic>
              <p:nvPicPr>
                <p:cNvPr id="76" name="Ink 75">
                  <a:extLst>
                    <a:ext uri="{FF2B5EF4-FFF2-40B4-BE49-F238E27FC236}">
                      <a16:creationId xmlns:a16="http://schemas.microsoft.com/office/drawing/2014/main" id="{3D8C37C7-29AB-4FA7-AAAE-5D8F09DE1173}"/>
                    </a:ext>
                  </a:extLst>
                </p:cNvPr>
                <p:cNvPicPr/>
                <p:nvPr/>
              </p:nvPicPr>
              <p:blipFill>
                <a:blip r:embed="rId102"/>
                <a:stretch>
                  <a:fillRect/>
                </a:stretch>
              </p:blipFill>
              <p:spPr>
                <a:xfrm>
                  <a:off x="10149468" y="1997109"/>
                  <a:ext cx="1436400" cy="2541600"/>
                </a:xfrm>
                <a:prstGeom prst="rect">
                  <a:avLst/>
                </a:prstGeom>
              </p:spPr>
            </p:pic>
          </mc:Fallback>
        </mc:AlternateContent>
      </p:grpSp>
      <mc:AlternateContent xmlns:mc="http://schemas.openxmlformats.org/markup-compatibility/2006">
        <mc:Choice xmlns:p14="http://schemas.microsoft.com/office/powerpoint/2010/main" xmlns:aink="http://schemas.microsoft.com/office/drawing/2016/ink" Requires="p14 aink">
          <p:contentPart p14:bwMode="auto" r:id="rId103">
            <p14:nvContentPartPr>
              <p14:cNvPr id="77" name="Ink 76">
                <a:extLst>
                  <a:ext uri="{FF2B5EF4-FFF2-40B4-BE49-F238E27FC236}">
                    <a16:creationId xmlns:a16="http://schemas.microsoft.com/office/drawing/2014/main" id="{01962AEF-3556-4061-94DE-7C0511BAAA13}"/>
                  </a:ext>
                </a:extLst>
              </p14:cNvPr>
              <p14:cNvContentPartPr/>
              <p14:nvPr/>
            </p14:nvContentPartPr>
            <p14:xfrm>
              <a:off x="7239948" y="7689789"/>
              <a:ext cx="360" cy="360"/>
            </p14:xfrm>
          </p:contentPart>
        </mc:Choice>
        <mc:Fallback>
          <p:pic>
            <p:nvPicPr>
              <p:cNvPr id="77" name="Ink 76">
                <a:extLst>
                  <a:ext uri="{FF2B5EF4-FFF2-40B4-BE49-F238E27FC236}">
                    <a16:creationId xmlns:a16="http://schemas.microsoft.com/office/drawing/2014/main" id="{01962AEF-3556-4061-94DE-7C0511BAAA13}"/>
                  </a:ext>
                </a:extLst>
              </p:cNvPr>
              <p:cNvPicPr/>
              <p:nvPr/>
            </p:nvPicPr>
            <p:blipFill>
              <a:blip r:embed="rId104"/>
              <a:stretch>
                <a:fillRect/>
              </a:stretch>
            </p:blipFill>
            <p:spPr>
              <a:xfrm>
                <a:off x="7231308" y="7680789"/>
                <a:ext cx="18000" cy="18000"/>
              </a:xfrm>
              <a:prstGeom prst="rect">
                <a:avLst/>
              </a:prstGeom>
            </p:spPr>
          </p:pic>
        </mc:Fallback>
      </mc:AlternateContent>
    </p:spTree>
    <p:extLst>
      <p:ext uri="{BB962C8B-B14F-4D97-AF65-F5344CB8AC3E}">
        <p14:creationId xmlns:p14="http://schemas.microsoft.com/office/powerpoint/2010/main" val="24594460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34023"/>
            <a:ext cx="5325989" cy="404522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confusion matrix depicts the Logistic Regression model, which was the best model out of all the options in the lab. </a:t>
            </a:r>
          </a:p>
          <a:p>
            <a:r>
              <a:rPr lang="en-US" sz="2200" dirty="0">
                <a:solidFill>
                  <a:schemeClr val="accent3">
                    <a:lumMod val="25000"/>
                  </a:schemeClr>
                </a:solidFill>
                <a:latin typeface="Abadi" panose="020B0604020104020204" pitchFamily="34" charset="0"/>
                <a:hlinkClick r:id="rId4"/>
              </a:rPr>
              <a:t>https://github.com/RohitCodes22/Capstone-Repository-Final</a:t>
            </a:r>
            <a:r>
              <a:rPr lang="en-US" sz="2200" dirty="0">
                <a:solidFill>
                  <a:schemeClr val="accent3">
                    <a:lumMod val="25000"/>
                  </a:schemeClr>
                </a:solidFill>
                <a:latin typeface="Abadi" panose="020B0604020104020204" pitchFamily="34" charset="0"/>
              </a:rPr>
              <a:t> </a:t>
            </a:r>
            <a:endParaRPr lang="en-US" sz="2400" dirty="0"/>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A62AD095-2AAD-49DD-B73A-E6EBC94BE02C}"/>
              </a:ext>
            </a:extLst>
          </p:cNvPr>
          <p:cNvPicPr>
            <a:picLocks noChangeAspect="1"/>
          </p:cNvPicPr>
          <p:nvPr/>
        </p:nvPicPr>
        <p:blipFill>
          <a:blip r:embed="rId5"/>
          <a:stretch>
            <a:fillRect/>
          </a:stretch>
        </p:blipFill>
        <p:spPr>
          <a:xfrm>
            <a:off x="6326055" y="1534023"/>
            <a:ext cx="4959556" cy="393696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866082"/>
            <a:ext cx="5731664" cy="37979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From this project, we will be working with SpaceX launch data that is gathered from the SpaceX Rest API. This API gives us data about launches, including information about the rocket used, payload delivered, launch specifications, landing specifications, and landing outcomes. </a:t>
            </a:r>
          </a:p>
          <a:p>
            <a:pPr>
              <a:spcBef>
                <a:spcPts val="1400"/>
              </a:spcBef>
            </a:pPr>
            <a:r>
              <a:rPr lang="en-US" sz="2200" dirty="0">
                <a:solidFill>
                  <a:schemeClr val="accent3">
                    <a:lumMod val="25000"/>
                  </a:schemeClr>
                </a:solidFill>
                <a:latin typeface="Abadi" panose="020B0604020104020204" pitchFamily="34" charset="0"/>
              </a:rPr>
              <a:t>Our essential goal is to use this data to essentially predict whether SpaceX will attempt to land a rocket or not.</a:t>
            </a:r>
          </a:p>
        </p:txBody>
      </p:sp>
      <p:pic>
        <p:nvPicPr>
          <p:cNvPr id="3" name="Picture 2">
            <a:extLst>
              <a:ext uri="{FF2B5EF4-FFF2-40B4-BE49-F238E27FC236}">
                <a16:creationId xmlns:a16="http://schemas.microsoft.com/office/drawing/2014/main" id="{974E21BD-D20F-4F86-AC21-339FFEF4C49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167524" y="1646695"/>
            <a:ext cx="2825859" cy="4236720"/>
          </a:xfrm>
          <a:prstGeom prst="rect">
            <a:avLst/>
          </a:prstGeom>
        </p:spPr>
      </p:pic>
    </p:spTree>
    <p:extLst>
      <p:ext uri="{BB962C8B-B14F-4D97-AF65-F5344CB8AC3E}">
        <p14:creationId xmlns:p14="http://schemas.microsoft.com/office/powerpoint/2010/main" val="2560061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687961" cy="5018111"/>
          </a:xfrm>
          <a:prstGeom prst="rect">
            <a:avLst/>
          </a:prstGeom>
        </p:spPr>
        <p:txBody>
          <a:bodyPr lIns="91440" tIns="45720" rIns="91440" bIns="45720" anchor="t">
            <a:normAutofit fontScale="4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3800" dirty="0">
                <a:solidFill>
                  <a:schemeClr val="accent3">
                    <a:lumMod val="25000"/>
                  </a:schemeClr>
                </a:solidFill>
                <a:latin typeface="Abadi"/>
              </a:rPr>
              <a:t>The data for this project was collected through a combination of sources, including official records from the SpaceX API, locational markers of launch sites, etc. The information gathered includes details about each launch, including booster version, launch date, flight number, payload mass, orbits, and outcomes. There are many more but that is a basic synopsis. </a:t>
            </a:r>
          </a:p>
          <a:p>
            <a:pPr>
              <a:lnSpc>
                <a:spcPct val="120000"/>
              </a:lnSpc>
              <a:spcBef>
                <a:spcPts val="1400"/>
              </a:spcBef>
            </a:pPr>
            <a:r>
              <a:rPr lang="en-US" sz="3800" dirty="0">
                <a:solidFill>
                  <a:schemeClr val="accent3">
                    <a:lumMod val="25000"/>
                  </a:schemeClr>
                </a:solidFill>
                <a:latin typeface="Abadi"/>
              </a:rPr>
              <a:t>The data underwent a data wrangling process to ensure its quality for analysis. I first handled missing values, then I tried eliminating duplicate records so that the data was as good as it can be.</a:t>
            </a:r>
          </a:p>
          <a:p>
            <a:pPr>
              <a:lnSpc>
                <a:spcPct val="120000"/>
              </a:lnSpc>
              <a:spcBef>
                <a:spcPts val="1400"/>
              </a:spcBef>
            </a:pPr>
            <a:r>
              <a:rPr lang="en-US" sz="3800" dirty="0">
                <a:solidFill>
                  <a:schemeClr val="accent3">
                    <a:lumMod val="25000"/>
                  </a:schemeClr>
                </a:solidFill>
                <a:latin typeface="Abadi"/>
              </a:rPr>
              <a:t>As part of the exploratory data analysis (EDA), I used both visualization techniques and SQL queries to essentially gain a high-level overview of the data distribution, trends, and relationships between variables. This is where I created charts to try and “visualize” the distributions. </a:t>
            </a:r>
          </a:p>
          <a:p>
            <a:pPr>
              <a:lnSpc>
                <a:spcPct val="120000"/>
              </a:lnSpc>
              <a:spcBef>
                <a:spcPts val="1400"/>
              </a:spcBef>
            </a:pPr>
            <a:r>
              <a:rPr lang="en-US" sz="3800" dirty="0">
                <a:solidFill>
                  <a:schemeClr val="accent3">
                    <a:lumMod val="25000"/>
                  </a:schemeClr>
                </a:solidFill>
                <a:latin typeface="Abadi"/>
              </a:rPr>
              <a:t>As part of interactive visual analytics, I employed two tools: Folium and Plotly Dash. Folium, in essence, is used to create maps to visualize locational data, whereas Plotly Dash is used to build interactive dashboards, enabling users to perform real-time visual analytics on a dataset. The combination of both provides a comprehensive solution for both geospatial and non-spatial visual analytics.</a:t>
            </a:r>
          </a:p>
          <a:p>
            <a:pPr>
              <a:lnSpc>
                <a:spcPct val="120000"/>
              </a:lnSpc>
              <a:spcBef>
                <a:spcPts val="1400"/>
              </a:spcBef>
            </a:pPr>
            <a:r>
              <a:rPr lang="en-US" sz="3800" dirty="0">
                <a:solidFill>
                  <a:schemeClr val="accent3">
                    <a:lumMod val="25000"/>
                  </a:schemeClr>
                </a:solidFill>
                <a:latin typeface="Abadi"/>
              </a:rPr>
              <a:t>In our predictive analysis, I employed classification models to make predictions based on our dataset. Some things that were included is logistic regression, Support Vector Machine, K Nearest Neighbors, etc.</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flowchart is to the right of this specific text bubble, which covers a basic synopsis of the data collection process using SpaceX REST calls and key phrases from the API.</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https://github.com/RohitCodes22/Capstone-Repository-Final</a:t>
            </a:r>
            <a:r>
              <a:rPr lang="en-US" sz="2200" dirty="0">
                <a:solidFill>
                  <a:schemeClr val="accent3">
                    <a:lumMod val="25000"/>
                  </a:schemeClr>
                </a:solidFill>
                <a:latin typeface="Abadi" panose="020B0604020104020204" pitchFamily="34" charset="0"/>
              </a:rPr>
              <a:t> </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pSp>
        <p:nvGrpSpPr>
          <p:cNvPr id="63" name="Group 62">
            <a:extLst>
              <a:ext uri="{FF2B5EF4-FFF2-40B4-BE49-F238E27FC236}">
                <a16:creationId xmlns:a16="http://schemas.microsoft.com/office/drawing/2014/main" id="{71578AF0-FFF8-4275-9D35-AEA0531D86F1}"/>
              </a:ext>
            </a:extLst>
          </p:cNvPr>
          <p:cNvGrpSpPr/>
          <p:nvPr/>
        </p:nvGrpSpPr>
        <p:grpSpPr>
          <a:xfrm>
            <a:off x="6027811" y="1968875"/>
            <a:ext cx="5129991" cy="3826355"/>
            <a:chOff x="6096000" y="2008681"/>
            <a:chExt cx="5129991" cy="3826355"/>
          </a:xfrm>
        </p:grpSpPr>
        <p:sp>
          <p:nvSpPr>
            <p:cNvPr id="2" name="Oval 1">
              <a:extLst>
                <a:ext uri="{FF2B5EF4-FFF2-40B4-BE49-F238E27FC236}">
                  <a16:creationId xmlns:a16="http://schemas.microsoft.com/office/drawing/2014/main" id="{2AF3B15B-D08F-45D6-AFCD-227620649FFA}"/>
                </a:ext>
              </a:extLst>
            </p:cNvPr>
            <p:cNvSpPr/>
            <p:nvPr/>
          </p:nvSpPr>
          <p:spPr>
            <a:xfrm>
              <a:off x="6096000" y="2008681"/>
              <a:ext cx="1009338" cy="8391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Start</a:t>
              </a:r>
            </a:p>
          </p:txBody>
        </p:sp>
        <p:sp>
          <p:nvSpPr>
            <p:cNvPr id="9" name="Rectangle 8">
              <a:extLst>
                <a:ext uri="{FF2B5EF4-FFF2-40B4-BE49-F238E27FC236}">
                  <a16:creationId xmlns:a16="http://schemas.microsoft.com/office/drawing/2014/main" id="{A34219C1-ACE3-44F4-9383-415B48CAA063}"/>
                </a:ext>
              </a:extLst>
            </p:cNvPr>
            <p:cNvSpPr/>
            <p:nvPr/>
          </p:nvSpPr>
          <p:spPr>
            <a:xfrm>
              <a:off x="7541818" y="2008683"/>
              <a:ext cx="1172954" cy="114485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Initialize API Connection</a:t>
              </a:r>
            </a:p>
          </p:txBody>
        </p:sp>
        <p:sp>
          <p:nvSpPr>
            <p:cNvPr id="23" name="Rectangle 22">
              <a:extLst>
                <a:ext uri="{FF2B5EF4-FFF2-40B4-BE49-F238E27FC236}">
                  <a16:creationId xmlns:a16="http://schemas.microsoft.com/office/drawing/2014/main" id="{6C72521A-C6AB-494C-A56F-EBC196460A91}"/>
                </a:ext>
              </a:extLst>
            </p:cNvPr>
            <p:cNvSpPr/>
            <p:nvPr/>
          </p:nvSpPr>
          <p:spPr>
            <a:xfrm>
              <a:off x="8875132" y="2008684"/>
              <a:ext cx="1009338" cy="11448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Specify API Endpoint and Parameters</a:t>
              </a:r>
            </a:p>
          </p:txBody>
        </p:sp>
        <p:sp>
          <p:nvSpPr>
            <p:cNvPr id="35" name="Rectangle 34">
              <a:extLst>
                <a:ext uri="{FF2B5EF4-FFF2-40B4-BE49-F238E27FC236}">
                  <a16:creationId xmlns:a16="http://schemas.microsoft.com/office/drawing/2014/main" id="{3B1C191D-67C8-4570-8654-CA4BDACD784E}"/>
                </a:ext>
              </a:extLst>
            </p:cNvPr>
            <p:cNvSpPr/>
            <p:nvPr/>
          </p:nvSpPr>
          <p:spPr>
            <a:xfrm>
              <a:off x="10109100" y="2008681"/>
              <a:ext cx="1009338" cy="11448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Make REST Call</a:t>
              </a:r>
            </a:p>
          </p:txBody>
        </p:sp>
        <p:grpSp>
          <p:nvGrpSpPr>
            <p:cNvPr id="62" name="Group 61">
              <a:extLst>
                <a:ext uri="{FF2B5EF4-FFF2-40B4-BE49-F238E27FC236}">
                  <a16:creationId xmlns:a16="http://schemas.microsoft.com/office/drawing/2014/main" id="{DF2DA102-B79E-423E-B933-3092CAC1C948}"/>
                </a:ext>
              </a:extLst>
            </p:cNvPr>
            <p:cNvGrpSpPr/>
            <p:nvPr/>
          </p:nvGrpSpPr>
          <p:grpSpPr>
            <a:xfrm>
              <a:off x="6203553" y="2428243"/>
              <a:ext cx="5022438" cy="3406793"/>
              <a:chOff x="6096000" y="2428243"/>
              <a:chExt cx="5022438" cy="3406793"/>
            </a:xfrm>
          </p:grpSpPr>
          <p:cxnSp>
            <p:nvCxnSpPr>
              <p:cNvPr id="8" name="Straight Arrow Connector 7">
                <a:extLst>
                  <a:ext uri="{FF2B5EF4-FFF2-40B4-BE49-F238E27FC236}">
                    <a16:creationId xmlns:a16="http://schemas.microsoft.com/office/drawing/2014/main" id="{C0709F7B-F122-491F-9899-09C8088BCEDA}"/>
                  </a:ext>
                </a:extLst>
              </p:cNvPr>
              <p:cNvCxnSpPr>
                <a:cxnSpLocks/>
                <a:stCxn id="2" idx="6"/>
                <a:endCxn id="9" idx="1"/>
              </p:cNvCxnSpPr>
              <p:nvPr/>
            </p:nvCxnSpPr>
            <p:spPr>
              <a:xfrm>
                <a:off x="7105338" y="2428243"/>
                <a:ext cx="436480" cy="152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F5ED957-9E24-4FC5-9608-48D9B53D7363}"/>
                  </a:ext>
                </a:extLst>
              </p:cNvPr>
              <p:cNvSpPr/>
              <p:nvPr/>
            </p:nvSpPr>
            <p:spPr>
              <a:xfrm>
                <a:off x="10109100" y="4995912"/>
                <a:ext cx="1009338" cy="8391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a:t>
                </a:r>
              </a:p>
            </p:txBody>
          </p:sp>
          <p:sp>
            <p:nvSpPr>
              <p:cNvPr id="36" name="Rectangle 35">
                <a:extLst>
                  <a:ext uri="{FF2B5EF4-FFF2-40B4-BE49-F238E27FC236}">
                    <a16:creationId xmlns:a16="http://schemas.microsoft.com/office/drawing/2014/main" id="{8C5B14F2-4C07-469A-B639-0E708B9E109B}"/>
                  </a:ext>
                </a:extLst>
              </p:cNvPr>
              <p:cNvSpPr/>
              <p:nvPr/>
            </p:nvSpPr>
            <p:spPr>
              <a:xfrm>
                <a:off x="6096000" y="3323297"/>
                <a:ext cx="1009338" cy="1144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Receive API Response</a:t>
                </a:r>
              </a:p>
            </p:txBody>
          </p:sp>
          <p:sp>
            <p:nvSpPr>
              <p:cNvPr id="38" name="Rectangle 37">
                <a:extLst>
                  <a:ext uri="{FF2B5EF4-FFF2-40B4-BE49-F238E27FC236}">
                    <a16:creationId xmlns:a16="http://schemas.microsoft.com/office/drawing/2014/main" id="{744EE297-E99F-4A8C-A63F-7A530B5A1132}"/>
                  </a:ext>
                </a:extLst>
              </p:cNvPr>
              <p:cNvSpPr/>
              <p:nvPr/>
            </p:nvSpPr>
            <p:spPr>
              <a:xfrm>
                <a:off x="7323578" y="3323297"/>
                <a:ext cx="1009338" cy="114485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Handle Response</a:t>
                </a:r>
              </a:p>
            </p:txBody>
          </p:sp>
          <p:sp>
            <p:nvSpPr>
              <p:cNvPr id="39" name="Rectangle 38">
                <a:extLst>
                  <a:ext uri="{FF2B5EF4-FFF2-40B4-BE49-F238E27FC236}">
                    <a16:creationId xmlns:a16="http://schemas.microsoft.com/office/drawing/2014/main" id="{69E99CDB-933A-402D-B36C-2C3DAD230F8A}"/>
                  </a:ext>
                </a:extLst>
              </p:cNvPr>
              <p:cNvSpPr/>
              <p:nvPr/>
            </p:nvSpPr>
            <p:spPr>
              <a:xfrm>
                <a:off x="8556199" y="3323296"/>
                <a:ext cx="1009338" cy="114485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Data Processing</a:t>
                </a:r>
              </a:p>
            </p:txBody>
          </p:sp>
          <p:sp>
            <p:nvSpPr>
              <p:cNvPr id="40" name="Rectangle 39">
                <a:extLst>
                  <a:ext uri="{FF2B5EF4-FFF2-40B4-BE49-F238E27FC236}">
                    <a16:creationId xmlns:a16="http://schemas.microsoft.com/office/drawing/2014/main" id="{7EA7C088-3783-4E15-A43B-F3DF7ECCE7FC}"/>
                  </a:ext>
                </a:extLst>
              </p:cNvPr>
              <p:cNvSpPr/>
              <p:nvPr/>
            </p:nvSpPr>
            <p:spPr>
              <a:xfrm>
                <a:off x="9783777" y="3309625"/>
                <a:ext cx="1009338" cy="1144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Store Data</a:t>
                </a:r>
              </a:p>
            </p:txBody>
          </p:sp>
          <p:sp>
            <p:nvSpPr>
              <p:cNvPr id="41" name="Rectangle 40">
                <a:extLst>
                  <a:ext uri="{FF2B5EF4-FFF2-40B4-BE49-F238E27FC236}">
                    <a16:creationId xmlns:a16="http://schemas.microsoft.com/office/drawing/2014/main" id="{9BE6B551-1D0A-4964-82E0-E2F6102142C2}"/>
                  </a:ext>
                </a:extLst>
              </p:cNvPr>
              <p:cNvSpPr/>
              <p:nvPr/>
            </p:nvSpPr>
            <p:spPr>
              <a:xfrm>
                <a:off x="6096000" y="4690181"/>
                <a:ext cx="1009338" cy="114485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Iterative Process</a:t>
                </a:r>
              </a:p>
            </p:txBody>
          </p:sp>
          <p:cxnSp>
            <p:nvCxnSpPr>
              <p:cNvPr id="43" name="Straight Arrow Connector 42">
                <a:extLst>
                  <a:ext uri="{FF2B5EF4-FFF2-40B4-BE49-F238E27FC236}">
                    <a16:creationId xmlns:a16="http://schemas.microsoft.com/office/drawing/2014/main" id="{1E7CD532-09A8-4336-A76D-1D4D42F47BB4}"/>
                  </a:ext>
                </a:extLst>
              </p:cNvPr>
              <p:cNvCxnSpPr>
                <a:stCxn id="9" idx="3"/>
                <a:endCxn id="23" idx="1"/>
              </p:cNvCxnSpPr>
              <p:nvPr/>
            </p:nvCxnSpPr>
            <p:spPr>
              <a:xfrm>
                <a:off x="8714772" y="2581111"/>
                <a:ext cx="16036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E31FB66-99B7-4EC8-A9C7-5D1BD2C4FB65}"/>
                  </a:ext>
                </a:extLst>
              </p:cNvPr>
              <p:cNvCxnSpPr>
                <a:stCxn id="23" idx="3"/>
                <a:endCxn id="35" idx="1"/>
              </p:cNvCxnSpPr>
              <p:nvPr/>
            </p:nvCxnSpPr>
            <p:spPr>
              <a:xfrm flipV="1">
                <a:off x="9884470" y="2581108"/>
                <a:ext cx="201902" cy="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66F0C752-6C92-436B-A9F8-9E9FE5356E36}"/>
                  </a:ext>
                </a:extLst>
              </p:cNvPr>
              <p:cNvCxnSpPr>
                <a:stCxn id="35" idx="2"/>
                <a:endCxn id="36" idx="0"/>
              </p:cNvCxnSpPr>
              <p:nvPr/>
            </p:nvCxnSpPr>
            <p:spPr>
              <a:xfrm flipH="1">
                <a:off x="6600669" y="3153536"/>
                <a:ext cx="4013100" cy="169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9EAAE9E-AA05-4A0D-9A03-87D2AA8D113A}"/>
                  </a:ext>
                </a:extLst>
              </p:cNvPr>
              <p:cNvCxnSpPr>
                <a:stCxn id="36" idx="3"/>
                <a:endCxn id="38" idx="1"/>
              </p:cNvCxnSpPr>
              <p:nvPr/>
            </p:nvCxnSpPr>
            <p:spPr>
              <a:xfrm>
                <a:off x="7105338" y="3895725"/>
                <a:ext cx="2182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35596C0-6A6C-4AAB-835F-0A20D76669C9}"/>
                  </a:ext>
                </a:extLst>
              </p:cNvPr>
              <p:cNvCxnSpPr>
                <a:stCxn id="38" idx="3"/>
                <a:endCxn id="39" idx="1"/>
              </p:cNvCxnSpPr>
              <p:nvPr/>
            </p:nvCxnSpPr>
            <p:spPr>
              <a:xfrm flipV="1">
                <a:off x="8332916" y="3895724"/>
                <a:ext cx="22328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38D0B68-95F2-4037-A4E5-BCB288BC5B12}"/>
                  </a:ext>
                </a:extLst>
              </p:cNvPr>
              <p:cNvCxnSpPr>
                <a:stCxn id="39" idx="3"/>
                <a:endCxn id="40" idx="1"/>
              </p:cNvCxnSpPr>
              <p:nvPr/>
            </p:nvCxnSpPr>
            <p:spPr>
              <a:xfrm flipV="1">
                <a:off x="9565537" y="3882053"/>
                <a:ext cx="218240" cy="13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70C58FD-14EA-4051-884D-4268B521B6D9}"/>
                  </a:ext>
                </a:extLst>
              </p:cNvPr>
              <p:cNvCxnSpPr>
                <a:stCxn id="40" idx="2"/>
                <a:endCxn id="41" idx="0"/>
              </p:cNvCxnSpPr>
              <p:nvPr/>
            </p:nvCxnSpPr>
            <p:spPr>
              <a:xfrm flipH="1">
                <a:off x="6600669" y="4454480"/>
                <a:ext cx="3687777" cy="235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228B995B-F7F9-4804-9A8F-872FEAC9513C}"/>
                  </a:ext>
                </a:extLst>
              </p:cNvPr>
              <p:cNvCxnSpPr>
                <a:cxnSpLocks/>
                <a:stCxn id="41" idx="3"/>
                <a:endCxn id="31" idx="2"/>
              </p:cNvCxnSpPr>
              <p:nvPr/>
            </p:nvCxnSpPr>
            <p:spPr>
              <a:xfrm>
                <a:off x="7105338" y="5262609"/>
                <a:ext cx="3003762" cy="152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437466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flowchart is to the right of this specific text bubble, which covers a basic synopsis of the data collection scraping process.</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https://github.com/RohitCodes22/Capstone-Repository-Final</a:t>
            </a:r>
            <a:r>
              <a:rPr lang="en-US" sz="2200" dirty="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pSp>
        <p:nvGrpSpPr>
          <p:cNvPr id="39" name="Group 38">
            <a:extLst>
              <a:ext uri="{FF2B5EF4-FFF2-40B4-BE49-F238E27FC236}">
                <a16:creationId xmlns:a16="http://schemas.microsoft.com/office/drawing/2014/main" id="{40315D15-3931-4C4E-BCC5-3F93CDE7FB7A}"/>
              </a:ext>
            </a:extLst>
          </p:cNvPr>
          <p:cNvGrpSpPr/>
          <p:nvPr/>
        </p:nvGrpSpPr>
        <p:grpSpPr>
          <a:xfrm>
            <a:off x="5551014" y="1666298"/>
            <a:ext cx="5886997" cy="4206875"/>
            <a:chOff x="5910261" y="1792288"/>
            <a:chExt cx="5886997" cy="4206875"/>
          </a:xfrm>
        </p:grpSpPr>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1" y="1792288"/>
              <a:ext cx="5886997"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8" name="Oval 7">
              <a:extLst>
                <a:ext uri="{FF2B5EF4-FFF2-40B4-BE49-F238E27FC236}">
                  <a16:creationId xmlns:a16="http://schemas.microsoft.com/office/drawing/2014/main" id="{96C63893-EB19-4DD1-940C-AEB57A6B3861}"/>
                </a:ext>
              </a:extLst>
            </p:cNvPr>
            <p:cNvSpPr/>
            <p:nvPr/>
          </p:nvSpPr>
          <p:spPr>
            <a:xfrm>
              <a:off x="6075766" y="1957591"/>
              <a:ext cx="1009338" cy="8391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Start</a:t>
              </a:r>
            </a:p>
          </p:txBody>
        </p:sp>
        <p:sp>
          <p:nvSpPr>
            <p:cNvPr id="9" name="Rectangle 8">
              <a:extLst>
                <a:ext uri="{FF2B5EF4-FFF2-40B4-BE49-F238E27FC236}">
                  <a16:creationId xmlns:a16="http://schemas.microsoft.com/office/drawing/2014/main" id="{7D6D584D-E881-46F5-806A-220C16DAF15D}"/>
                </a:ext>
              </a:extLst>
            </p:cNvPr>
            <p:cNvSpPr/>
            <p:nvPr/>
          </p:nvSpPr>
          <p:spPr>
            <a:xfrm>
              <a:off x="7521584" y="1957593"/>
              <a:ext cx="1172954" cy="114485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Specify Target Website</a:t>
              </a:r>
            </a:p>
          </p:txBody>
        </p:sp>
        <p:sp>
          <p:nvSpPr>
            <p:cNvPr id="10" name="Rectangle 9">
              <a:extLst>
                <a:ext uri="{FF2B5EF4-FFF2-40B4-BE49-F238E27FC236}">
                  <a16:creationId xmlns:a16="http://schemas.microsoft.com/office/drawing/2014/main" id="{EC101EE3-0D14-4DD4-91D4-7A78CAD897DC}"/>
                </a:ext>
              </a:extLst>
            </p:cNvPr>
            <p:cNvSpPr/>
            <p:nvPr/>
          </p:nvSpPr>
          <p:spPr>
            <a:xfrm>
              <a:off x="8854898" y="1957594"/>
              <a:ext cx="1009338" cy="11448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Identify Data Elements</a:t>
              </a:r>
            </a:p>
          </p:txBody>
        </p:sp>
        <p:sp>
          <p:nvSpPr>
            <p:cNvPr id="12" name="Rectangle 11">
              <a:extLst>
                <a:ext uri="{FF2B5EF4-FFF2-40B4-BE49-F238E27FC236}">
                  <a16:creationId xmlns:a16="http://schemas.microsoft.com/office/drawing/2014/main" id="{C668555A-88DD-4962-B5F0-9C58DA2AA5BF}"/>
                </a:ext>
              </a:extLst>
            </p:cNvPr>
            <p:cNvSpPr/>
            <p:nvPr/>
          </p:nvSpPr>
          <p:spPr>
            <a:xfrm>
              <a:off x="10088866" y="1957591"/>
              <a:ext cx="1009338" cy="11448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Initialize Web Scraping Tools</a:t>
              </a:r>
            </a:p>
          </p:txBody>
        </p:sp>
        <p:cxnSp>
          <p:nvCxnSpPr>
            <p:cNvPr id="14" name="Straight Arrow Connector 13">
              <a:extLst>
                <a:ext uri="{FF2B5EF4-FFF2-40B4-BE49-F238E27FC236}">
                  <a16:creationId xmlns:a16="http://schemas.microsoft.com/office/drawing/2014/main" id="{625B3F17-AF8E-4BFF-A75C-3AF8F5461231}"/>
                </a:ext>
              </a:extLst>
            </p:cNvPr>
            <p:cNvCxnSpPr>
              <a:cxnSpLocks/>
              <a:stCxn id="8" idx="6"/>
              <a:endCxn id="9" idx="1"/>
            </p:cNvCxnSpPr>
            <p:nvPr/>
          </p:nvCxnSpPr>
          <p:spPr>
            <a:xfrm>
              <a:off x="7192657" y="2377153"/>
              <a:ext cx="436480" cy="152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D0798283-B9DC-4D62-B9B0-F2271AC95ECC}"/>
                </a:ext>
              </a:extLst>
            </p:cNvPr>
            <p:cNvSpPr/>
            <p:nvPr/>
          </p:nvSpPr>
          <p:spPr>
            <a:xfrm>
              <a:off x="10654787" y="5019855"/>
              <a:ext cx="1009338" cy="8391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a:t>
              </a:r>
            </a:p>
          </p:txBody>
        </p:sp>
        <p:sp>
          <p:nvSpPr>
            <p:cNvPr id="16" name="Rectangle 15">
              <a:extLst>
                <a:ext uri="{FF2B5EF4-FFF2-40B4-BE49-F238E27FC236}">
                  <a16:creationId xmlns:a16="http://schemas.microsoft.com/office/drawing/2014/main" id="{6A55B8B5-4CFA-4A24-9EAC-AEA32874F535}"/>
                </a:ext>
              </a:extLst>
            </p:cNvPr>
            <p:cNvSpPr/>
            <p:nvPr/>
          </p:nvSpPr>
          <p:spPr>
            <a:xfrm>
              <a:off x="6183319" y="3272207"/>
              <a:ext cx="1009338" cy="1144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Send HTTP Request</a:t>
              </a:r>
            </a:p>
          </p:txBody>
        </p:sp>
        <p:sp>
          <p:nvSpPr>
            <p:cNvPr id="17" name="Rectangle 16">
              <a:extLst>
                <a:ext uri="{FF2B5EF4-FFF2-40B4-BE49-F238E27FC236}">
                  <a16:creationId xmlns:a16="http://schemas.microsoft.com/office/drawing/2014/main" id="{FCA3FFA3-E605-4D55-99B5-22E648D4B642}"/>
                </a:ext>
              </a:extLst>
            </p:cNvPr>
            <p:cNvSpPr/>
            <p:nvPr/>
          </p:nvSpPr>
          <p:spPr>
            <a:xfrm>
              <a:off x="7410897" y="3272207"/>
              <a:ext cx="1009338" cy="114485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Receive HTML Response</a:t>
              </a:r>
            </a:p>
          </p:txBody>
        </p:sp>
        <p:sp>
          <p:nvSpPr>
            <p:cNvPr id="18" name="Rectangle 17">
              <a:extLst>
                <a:ext uri="{FF2B5EF4-FFF2-40B4-BE49-F238E27FC236}">
                  <a16:creationId xmlns:a16="http://schemas.microsoft.com/office/drawing/2014/main" id="{2CEA0428-EB9A-4B6A-97BC-54D85BA1D556}"/>
                </a:ext>
              </a:extLst>
            </p:cNvPr>
            <p:cNvSpPr/>
            <p:nvPr/>
          </p:nvSpPr>
          <p:spPr>
            <a:xfrm>
              <a:off x="8643518" y="3272206"/>
              <a:ext cx="1009338" cy="114485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Parse HTML</a:t>
              </a:r>
            </a:p>
          </p:txBody>
        </p:sp>
        <p:sp>
          <p:nvSpPr>
            <p:cNvPr id="19" name="Rectangle 18">
              <a:extLst>
                <a:ext uri="{FF2B5EF4-FFF2-40B4-BE49-F238E27FC236}">
                  <a16:creationId xmlns:a16="http://schemas.microsoft.com/office/drawing/2014/main" id="{F33260ED-77BB-4096-83B7-6B7DF722CAC0}"/>
                </a:ext>
              </a:extLst>
            </p:cNvPr>
            <p:cNvSpPr/>
            <p:nvPr/>
          </p:nvSpPr>
          <p:spPr>
            <a:xfrm>
              <a:off x="9871096" y="3258535"/>
              <a:ext cx="1009338" cy="1144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Data Processing</a:t>
              </a:r>
            </a:p>
          </p:txBody>
        </p:sp>
        <p:sp>
          <p:nvSpPr>
            <p:cNvPr id="20" name="Rectangle 19">
              <a:extLst>
                <a:ext uri="{FF2B5EF4-FFF2-40B4-BE49-F238E27FC236}">
                  <a16:creationId xmlns:a16="http://schemas.microsoft.com/office/drawing/2014/main" id="{1C1DC330-627E-4AE1-8B6F-2545BDB29E7A}"/>
                </a:ext>
              </a:extLst>
            </p:cNvPr>
            <p:cNvSpPr/>
            <p:nvPr/>
          </p:nvSpPr>
          <p:spPr>
            <a:xfrm>
              <a:off x="6183319" y="4639091"/>
              <a:ext cx="1009338" cy="114485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Store Data</a:t>
              </a:r>
            </a:p>
          </p:txBody>
        </p:sp>
        <p:cxnSp>
          <p:nvCxnSpPr>
            <p:cNvPr id="21" name="Straight Arrow Connector 20">
              <a:extLst>
                <a:ext uri="{FF2B5EF4-FFF2-40B4-BE49-F238E27FC236}">
                  <a16:creationId xmlns:a16="http://schemas.microsoft.com/office/drawing/2014/main" id="{0FD2A675-0A18-477E-ADA1-7B49EE802AE3}"/>
                </a:ext>
              </a:extLst>
            </p:cNvPr>
            <p:cNvCxnSpPr>
              <a:stCxn id="9" idx="3"/>
              <a:endCxn id="10" idx="1"/>
            </p:cNvCxnSpPr>
            <p:nvPr/>
          </p:nvCxnSpPr>
          <p:spPr>
            <a:xfrm>
              <a:off x="8802091" y="2530021"/>
              <a:ext cx="16036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2C24AF0-6F73-498D-9AEA-90E4123D3738}"/>
                </a:ext>
              </a:extLst>
            </p:cNvPr>
            <p:cNvCxnSpPr>
              <a:stCxn id="10" idx="3"/>
              <a:endCxn id="12" idx="1"/>
            </p:cNvCxnSpPr>
            <p:nvPr/>
          </p:nvCxnSpPr>
          <p:spPr>
            <a:xfrm flipV="1">
              <a:off x="9971789" y="2530018"/>
              <a:ext cx="201902" cy="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10C6930-0C5A-47C0-8E73-F544B5ED79D0}"/>
                </a:ext>
              </a:extLst>
            </p:cNvPr>
            <p:cNvCxnSpPr>
              <a:stCxn id="12" idx="2"/>
              <a:endCxn id="16" idx="0"/>
            </p:cNvCxnSpPr>
            <p:nvPr/>
          </p:nvCxnSpPr>
          <p:spPr>
            <a:xfrm flipH="1">
              <a:off x="6687988" y="3102446"/>
              <a:ext cx="4013100" cy="169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A08867E-BA0C-43CC-9F35-52405FE72AAD}"/>
                </a:ext>
              </a:extLst>
            </p:cNvPr>
            <p:cNvCxnSpPr>
              <a:stCxn id="16" idx="3"/>
              <a:endCxn id="17" idx="1"/>
            </p:cNvCxnSpPr>
            <p:nvPr/>
          </p:nvCxnSpPr>
          <p:spPr>
            <a:xfrm>
              <a:off x="7192657" y="3844635"/>
              <a:ext cx="2182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645CC29-6D09-4FF5-A4FE-7527A5140DE4}"/>
                </a:ext>
              </a:extLst>
            </p:cNvPr>
            <p:cNvCxnSpPr>
              <a:stCxn id="17" idx="3"/>
              <a:endCxn id="18" idx="1"/>
            </p:cNvCxnSpPr>
            <p:nvPr/>
          </p:nvCxnSpPr>
          <p:spPr>
            <a:xfrm flipV="1">
              <a:off x="8420235" y="3844634"/>
              <a:ext cx="22328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0229362-68B2-4728-93ED-560439CF6A28}"/>
                </a:ext>
              </a:extLst>
            </p:cNvPr>
            <p:cNvCxnSpPr>
              <a:stCxn id="18" idx="3"/>
              <a:endCxn id="19" idx="1"/>
            </p:cNvCxnSpPr>
            <p:nvPr/>
          </p:nvCxnSpPr>
          <p:spPr>
            <a:xfrm flipV="1">
              <a:off x="9652856" y="3830963"/>
              <a:ext cx="218240" cy="13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EEB22D2-6BFA-4EAA-824E-149588D5ACD4}"/>
                </a:ext>
              </a:extLst>
            </p:cNvPr>
            <p:cNvCxnSpPr>
              <a:stCxn id="19" idx="2"/>
              <a:endCxn id="20" idx="0"/>
            </p:cNvCxnSpPr>
            <p:nvPr/>
          </p:nvCxnSpPr>
          <p:spPr>
            <a:xfrm flipH="1">
              <a:off x="6687988" y="4403390"/>
              <a:ext cx="3687777" cy="235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C15546BC-A787-4E36-BEAD-37865A155091}"/>
                </a:ext>
              </a:extLst>
            </p:cNvPr>
            <p:cNvSpPr/>
            <p:nvPr/>
          </p:nvSpPr>
          <p:spPr>
            <a:xfrm>
              <a:off x="7270115" y="4639091"/>
              <a:ext cx="1009338" cy="114485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Iterative Process</a:t>
              </a:r>
            </a:p>
          </p:txBody>
        </p:sp>
        <p:sp>
          <p:nvSpPr>
            <p:cNvPr id="30" name="Rectangle 29">
              <a:extLst>
                <a:ext uri="{FF2B5EF4-FFF2-40B4-BE49-F238E27FC236}">
                  <a16:creationId xmlns:a16="http://schemas.microsoft.com/office/drawing/2014/main" id="{76A6D727-D6D7-4438-8A97-280788085715}"/>
                </a:ext>
              </a:extLst>
            </p:cNvPr>
            <p:cNvSpPr/>
            <p:nvPr/>
          </p:nvSpPr>
          <p:spPr>
            <a:xfrm>
              <a:off x="8365462" y="4625419"/>
              <a:ext cx="1009338" cy="1144855"/>
            </a:xfrm>
            <a:prstGeom prst="rect">
              <a:avLst/>
            </a:prstGeom>
            <a:solidFill>
              <a:srgbClr val="F2F4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Handle Pagination</a:t>
              </a:r>
            </a:p>
          </p:txBody>
        </p:sp>
        <p:sp>
          <p:nvSpPr>
            <p:cNvPr id="31" name="Rectangle 30">
              <a:extLst>
                <a:ext uri="{FF2B5EF4-FFF2-40B4-BE49-F238E27FC236}">
                  <a16:creationId xmlns:a16="http://schemas.microsoft.com/office/drawing/2014/main" id="{93450D41-54BF-4C78-A9F4-380E2054C4D1}"/>
                </a:ext>
              </a:extLst>
            </p:cNvPr>
            <p:cNvSpPr/>
            <p:nvPr/>
          </p:nvSpPr>
          <p:spPr>
            <a:xfrm>
              <a:off x="9467120" y="4639091"/>
              <a:ext cx="1009338" cy="1144855"/>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Error Handling</a:t>
              </a:r>
            </a:p>
          </p:txBody>
        </p:sp>
        <p:cxnSp>
          <p:nvCxnSpPr>
            <p:cNvPr id="32" name="Straight Arrow Connector 31">
              <a:extLst>
                <a:ext uri="{FF2B5EF4-FFF2-40B4-BE49-F238E27FC236}">
                  <a16:creationId xmlns:a16="http://schemas.microsoft.com/office/drawing/2014/main" id="{76218C3A-D2CC-4554-B658-0DD61F89154F}"/>
                </a:ext>
              </a:extLst>
            </p:cNvPr>
            <p:cNvCxnSpPr>
              <a:stCxn id="20" idx="3"/>
              <a:endCxn id="29" idx="1"/>
            </p:cNvCxnSpPr>
            <p:nvPr/>
          </p:nvCxnSpPr>
          <p:spPr>
            <a:xfrm>
              <a:off x="7192657" y="5211519"/>
              <a:ext cx="774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DDFC929-1390-4F40-9D1B-A98A272E785F}"/>
                </a:ext>
              </a:extLst>
            </p:cNvPr>
            <p:cNvCxnSpPr>
              <a:stCxn id="30" idx="1"/>
              <a:endCxn id="30" idx="1"/>
            </p:cNvCxnSpPr>
            <p:nvPr/>
          </p:nvCxnSpPr>
          <p:spPr>
            <a:xfrm>
              <a:off x="8365462" y="5197847"/>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312C619-DDEA-4072-89E7-5246CC391EFE}"/>
                </a:ext>
              </a:extLst>
            </p:cNvPr>
            <p:cNvCxnSpPr>
              <a:stCxn id="30" idx="3"/>
              <a:endCxn id="31" idx="1"/>
            </p:cNvCxnSpPr>
            <p:nvPr/>
          </p:nvCxnSpPr>
          <p:spPr>
            <a:xfrm>
              <a:off x="9374800" y="5197847"/>
              <a:ext cx="92320" cy="13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D4F5CB1-12F3-4C27-B912-8E2C99A31933}"/>
                </a:ext>
              </a:extLst>
            </p:cNvPr>
            <p:cNvCxnSpPr>
              <a:stCxn id="31" idx="3"/>
              <a:endCxn id="15" idx="1"/>
            </p:cNvCxnSpPr>
            <p:nvPr/>
          </p:nvCxnSpPr>
          <p:spPr>
            <a:xfrm flipV="1">
              <a:off x="10476458" y="5142742"/>
              <a:ext cx="326143" cy="68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587702"/>
            <a:ext cx="4296520" cy="4351338"/>
          </a:xfrm>
          <a:prstGeom prst="rect">
            <a:avLst/>
          </a:prstGeom>
        </p:spPr>
        <p:txBody>
          <a:bodyPr/>
          <a:lstStyle/>
          <a:p>
            <a:r>
              <a:rPr lang="en-US" sz="2200" dirty="0">
                <a:solidFill>
                  <a:schemeClr val="accent3">
                    <a:lumMod val="25000"/>
                  </a:schemeClr>
                </a:solidFill>
                <a:latin typeface="Abadi" panose="020B0604020104020204" pitchFamily="34" charset="0"/>
              </a:rPr>
              <a:t>The data was processed through collection, assessments, handling anomalies and missing data, as well as transforming the data. We also formatted the data in a way that is suitable for the chosen analysis tools and modeling approaches.</a:t>
            </a:r>
          </a:p>
          <a:p>
            <a:r>
              <a:rPr lang="en-US" sz="2200" dirty="0">
                <a:solidFill>
                  <a:schemeClr val="accent3">
                    <a:lumMod val="25000"/>
                  </a:schemeClr>
                </a:solidFill>
                <a:latin typeface="Abadi" panose="020B0604020104020204" pitchFamily="34" charset="0"/>
                <a:hlinkClick r:id="rId3"/>
              </a:rPr>
              <a:t>https://github.com/RohitCodes22/Capstone-Repository-Final</a:t>
            </a:r>
            <a:r>
              <a:rPr lang="en-US" sz="2200" dirty="0">
                <a:solidFill>
                  <a:schemeClr val="accent3">
                    <a:lumMod val="25000"/>
                  </a:schemeClr>
                </a:solidFill>
                <a:latin typeface="Abadi" panose="020B0604020104020204" pitchFamily="34" charset="0"/>
              </a:rPr>
              <a:t> </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pSp>
        <p:nvGrpSpPr>
          <p:cNvPr id="6" name="Group 5">
            <a:extLst>
              <a:ext uri="{FF2B5EF4-FFF2-40B4-BE49-F238E27FC236}">
                <a16:creationId xmlns:a16="http://schemas.microsoft.com/office/drawing/2014/main" id="{18F2A944-336E-416F-8649-10FE32793AE0}"/>
              </a:ext>
            </a:extLst>
          </p:cNvPr>
          <p:cNvGrpSpPr/>
          <p:nvPr/>
        </p:nvGrpSpPr>
        <p:grpSpPr>
          <a:xfrm>
            <a:off x="5446486" y="1587702"/>
            <a:ext cx="5886997" cy="4206875"/>
            <a:chOff x="5910261" y="1792288"/>
            <a:chExt cx="5886997" cy="4206875"/>
          </a:xfrm>
        </p:grpSpPr>
        <p:sp>
          <p:nvSpPr>
            <p:cNvPr id="7" name="Content Placeholder 4">
              <a:extLst>
                <a:ext uri="{FF2B5EF4-FFF2-40B4-BE49-F238E27FC236}">
                  <a16:creationId xmlns:a16="http://schemas.microsoft.com/office/drawing/2014/main" id="{7D7F37F4-003E-445D-8DA8-562357DCA800}"/>
                </a:ext>
              </a:extLst>
            </p:cNvPr>
            <p:cNvSpPr txBox="1">
              <a:spLocks/>
            </p:cNvSpPr>
            <p:nvPr/>
          </p:nvSpPr>
          <p:spPr>
            <a:xfrm>
              <a:off x="5910261" y="1792288"/>
              <a:ext cx="5886997"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9" name="Oval 8">
              <a:extLst>
                <a:ext uri="{FF2B5EF4-FFF2-40B4-BE49-F238E27FC236}">
                  <a16:creationId xmlns:a16="http://schemas.microsoft.com/office/drawing/2014/main" id="{39A9DE24-79D3-4F61-A720-A2F886D42CAE}"/>
                </a:ext>
              </a:extLst>
            </p:cNvPr>
            <p:cNvSpPr/>
            <p:nvPr/>
          </p:nvSpPr>
          <p:spPr>
            <a:xfrm>
              <a:off x="5984703" y="1957591"/>
              <a:ext cx="1174843" cy="8391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Start: Data Collection</a:t>
              </a:r>
            </a:p>
          </p:txBody>
        </p:sp>
        <p:sp>
          <p:nvSpPr>
            <p:cNvPr id="10" name="Rectangle 9">
              <a:extLst>
                <a:ext uri="{FF2B5EF4-FFF2-40B4-BE49-F238E27FC236}">
                  <a16:creationId xmlns:a16="http://schemas.microsoft.com/office/drawing/2014/main" id="{FD8E5BF9-BA18-413E-A32A-2795B460530C}"/>
                </a:ext>
              </a:extLst>
            </p:cNvPr>
            <p:cNvSpPr/>
            <p:nvPr/>
          </p:nvSpPr>
          <p:spPr>
            <a:xfrm>
              <a:off x="7521584" y="1957593"/>
              <a:ext cx="1172954" cy="114485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Initial Assessment</a:t>
              </a:r>
            </a:p>
          </p:txBody>
        </p:sp>
        <p:sp>
          <p:nvSpPr>
            <p:cNvPr id="11" name="Rectangle 10">
              <a:extLst>
                <a:ext uri="{FF2B5EF4-FFF2-40B4-BE49-F238E27FC236}">
                  <a16:creationId xmlns:a16="http://schemas.microsoft.com/office/drawing/2014/main" id="{8FBA2029-84C7-46BC-BEA2-609A0D82DFF1}"/>
                </a:ext>
              </a:extLst>
            </p:cNvPr>
            <p:cNvSpPr/>
            <p:nvPr/>
          </p:nvSpPr>
          <p:spPr>
            <a:xfrm>
              <a:off x="8854898" y="1957594"/>
              <a:ext cx="1009338" cy="11448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Handle Missing Data</a:t>
              </a:r>
            </a:p>
          </p:txBody>
        </p:sp>
        <p:sp>
          <p:nvSpPr>
            <p:cNvPr id="12" name="Rectangle 11">
              <a:extLst>
                <a:ext uri="{FF2B5EF4-FFF2-40B4-BE49-F238E27FC236}">
                  <a16:creationId xmlns:a16="http://schemas.microsoft.com/office/drawing/2014/main" id="{0DC21ADA-DCC5-4007-9BF6-A49205DE9A02}"/>
                </a:ext>
              </a:extLst>
            </p:cNvPr>
            <p:cNvSpPr/>
            <p:nvPr/>
          </p:nvSpPr>
          <p:spPr>
            <a:xfrm>
              <a:off x="10088866" y="1957591"/>
              <a:ext cx="1009338" cy="11448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Data Cleaning</a:t>
              </a:r>
            </a:p>
          </p:txBody>
        </p:sp>
        <p:cxnSp>
          <p:nvCxnSpPr>
            <p:cNvPr id="13" name="Straight Arrow Connector 12">
              <a:extLst>
                <a:ext uri="{FF2B5EF4-FFF2-40B4-BE49-F238E27FC236}">
                  <a16:creationId xmlns:a16="http://schemas.microsoft.com/office/drawing/2014/main" id="{3D6E4187-1299-46EE-A749-98C14046F10E}"/>
                </a:ext>
              </a:extLst>
            </p:cNvPr>
            <p:cNvCxnSpPr>
              <a:cxnSpLocks/>
              <a:stCxn id="9" idx="6"/>
              <a:endCxn id="10" idx="1"/>
            </p:cNvCxnSpPr>
            <p:nvPr/>
          </p:nvCxnSpPr>
          <p:spPr>
            <a:xfrm>
              <a:off x="7159546" y="2377153"/>
              <a:ext cx="362038" cy="152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C78A4363-5296-4914-8A1A-53993A2D3A27}"/>
                </a:ext>
              </a:extLst>
            </p:cNvPr>
            <p:cNvSpPr/>
            <p:nvPr/>
          </p:nvSpPr>
          <p:spPr>
            <a:xfrm>
              <a:off x="10748688" y="4850200"/>
              <a:ext cx="1009338" cy="8391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a:t>
              </a:r>
            </a:p>
          </p:txBody>
        </p:sp>
        <p:sp>
          <p:nvSpPr>
            <p:cNvPr id="15" name="Rectangle 14">
              <a:extLst>
                <a:ext uri="{FF2B5EF4-FFF2-40B4-BE49-F238E27FC236}">
                  <a16:creationId xmlns:a16="http://schemas.microsoft.com/office/drawing/2014/main" id="{8CF0363E-0126-4E2B-9861-87508389F2FD}"/>
                </a:ext>
              </a:extLst>
            </p:cNvPr>
            <p:cNvSpPr/>
            <p:nvPr/>
          </p:nvSpPr>
          <p:spPr>
            <a:xfrm>
              <a:off x="6082848" y="3272207"/>
              <a:ext cx="1109809" cy="1144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Feature Engineering</a:t>
              </a:r>
            </a:p>
          </p:txBody>
        </p:sp>
        <p:sp>
          <p:nvSpPr>
            <p:cNvPr id="16" name="Rectangle 15">
              <a:extLst>
                <a:ext uri="{FF2B5EF4-FFF2-40B4-BE49-F238E27FC236}">
                  <a16:creationId xmlns:a16="http://schemas.microsoft.com/office/drawing/2014/main" id="{2F7E128D-A196-4F51-AEE3-697BD30842C7}"/>
                </a:ext>
              </a:extLst>
            </p:cNvPr>
            <p:cNvSpPr/>
            <p:nvPr/>
          </p:nvSpPr>
          <p:spPr>
            <a:xfrm>
              <a:off x="7365243" y="3272207"/>
              <a:ext cx="1177581" cy="114485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Data Transformation</a:t>
              </a:r>
            </a:p>
          </p:txBody>
        </p:sp>
        <p:sp>
          <p:nvSpPr>
            <p:cNvPr id="17" name="Rectangle 16">
              <a:extLst>
                <a:ext uri="{FF2B5EF4-FFF2-40B4-BE49-F238E27FC236}">
                  <a16:creationId xmlns:a16="http://schemas.microsoft.com/office/drawing/2014/main" id="{8F2B45CC-0F4F-4FF0-9D97-C5A2975BC615}"/>
                </a:ext>
              </a:extLst>
            </p:cNvPr>
            <p:cNvSpPr/>
            <p:nvPr/>
          </p:nvSpPr>
          <p:spPr>
            <a:xfrm>
              <a:off x="8643518" y="3272206"/>
              <a:ext cx="1009338" cy="114485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Handle Categorical Data</a:t>
              </a:r>
            </a:p>
          </p:txBody>
        </p:sp>
        <p:sp>
          <p:nvSpPr>
            <p:cNvPr id="18" name="Rectangle 17">
              <a:extLst>
                <a:ext uri="{FF2B5EF4-FFF2-40B4-BE49-F238E27FC236}">
                  <a16:creationId xmlns:a16="http://schemas.microsoft.com/office/drawing/2014/main" id="{CB279D6B-555D-44B3-8568-D882DA721780}"/>
                </a:ext>
              </a:extLst>
            </p:cNvPr>
            <p:cNvSpPr/>
            <p:nvPr/>
          </p:nvSpPr>
          <p:spPr>
            <a:xfrm>
              <a:off x="9871096" y="3258535"/>
              <a:ext cx="1009338" cy="1144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Quality Checks</a:t>
              </a:r>
            </a:p>
          </p:txBody>
        </p:sp>
        <p:sp>
          <p:nvSpPr>
            <p:cNvPr id="19" name="Rectangle 18">
              <a:extLst>
                <a:ext uri="{FF2B5EF4-FFF2-40B4-BE49-F238E27FC236}">
                  <a16:creationId xmlns:a16="http://schemas.microsoft.com/office/drawing/2014/main" id="{D7ACF173-8F5C-4819-A06B-48E83327DD1A}"/>
                </a:ext>
              </a:extLst>
            </p:cNvPr>
            <p:cNvSpPr/>
            <p:nvPr/>
          </p:nvSpPr>
          <p:spPr>
            <a:xfrm>
              <a:off x="6183319" y="4639091"/>
              <a:ext cx="1009338" cy="114485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Merge or Join Data</a:t>
              </a:r>
            </a:p>
          </p:txBody>
        </p:sp>
        <p:cxnSp>
          <p:nvCxnSpPr>
            <p:cNvPr id="20" name="Straight Arrow Connector 19">
              <a:extLst>
                <a:ext uri="{FF2B5EF4-FFF2-40B4-BE49-F238E27FC236}">
                  <a16:creationId xmlns:a16="http://schemas.microsoft.com/office/drawing/2014/main" id="{E81E0740-CF09-4AD8-B3D5-D0824057DF32}"/>
                </a:ext>
              </a:extLst>
            </p:cNvPr>
            <p:cNvCxnSpPr>
              <a:stCxn id="10" idx="3"/>
              <a:endCxn id="11" idx="1"/>
            </p:cNvCxnSpPr>
            <p:nvPr/>
          </p:nvCxnSpPr>
          <p:spPr>
            <a:xfrm>
              <a:off x="8802091" y="2530021"/>
              <a:ext cx="16036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D4AF7B2-3692-4F96-9ED0-0E3C3ABFD7CE}"/>
                </a:ext>
              </a:extLst>
            </p:cNvPr>
            <p:cNvCxnSpPr>
              <a:stCxn id="11" idx="3"/>
              <a:endCxn id="12" idx="1"/>
            </p:cNvCxnSpPr>
            <p:nvPr/>
          </p:nvCxnSpPr>
          <p:spPr>
            <a:xfrm flipV="1">
              <a:off x="9971789" y="2530018"/>
              <a:ext cx="201902" cy="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A59A93E-7274-4267-AAEB-F6787FBABB09}"/>
                </a:ext>
              </a:extLst>
            </p:cNvPr>
            <p:cNvCxnSpPr>
              <a:cxnSpLocks/>
              <a:stCxn id="12" idx="2"/>
              <a:endCxn id="15" idx="0"/>
            </p:cNvCxnSpPr>
            <p:nvPr/>
          </p:nvCxnSpPr>
          <p:spPr>
            <a:xfrm flipH="1">
              <a:off x="6637753" y="3102446"/>
              <a:ext cx="3955782" cy="169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B4EC9EF-1915-44CF-AEFE-8948A4A5237D}"/>
                </a:ext>
              </a:extLst>
            </p:cNvPr>
            <p:cNvCxnSpPr>
              <a:cxnSpLocks/>
              <a:stCxn id="15" idx="3"/>
              <a:endCxn id="16" idx="1"/>
            </p:cNvCxnSpPr>
            <p:nvPr/>
          </p:nvCxnSpPr>
          <p:spPr>
            <a:xfrm>
              <a:off x="7192657" y="3844635"/>
              <a:ext cx="1725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0B3EC87-D21E-4CB2-944A-C2DBE4F71028}"/>
                </a:ext>
              </a:extLst>
            </p:cNvPr>
            <p:cNvCxnSpPr>
              <a:cxnSpLocks/>
              <a:stCxn id="16" idx="3"/>
              <a:endCxn id="17" idx="1"/>
            </p:cNvCxnSpPr>
            <p:nvPr/>
          </p:nvCxnSpPr>
          <p:spPr>
            <a:xfrm flipV="1">
              <a:off x="8542824" y="3844634"/>
              <a:ext cx="10069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C3DDB2-A896-4044-8D9A-834DE2E9F822}"/>
                </a:ext>
              </a:extLst>
            </p:cNvPr>
            <p:cNvCxnSpPr>
              <a:stCxn id="17" idx="3"/>
              <a:endCxn id="18" idx="1"/>
            </p:cNvCxnSpPr>
            <p:nvPr/>
          </p:nvCxnSpPr>
          <p:spPr>
            <a:xfrm flipV="1">
              <a:off x="9652856" y="3830963"/>
              <a:ext cx="218240" cy="13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D22AF65-CD5E-4E37-97CC-D5F0AB21670E}"/>
                </a:ext>
              </a:extLst>
            </p:cNvPr>
            <p:cNvCxnSpPr>
              <a:stCxn id="18" idx="2"/>
              <a:endCxn id="19" idx="0"/>
            </p:cNvCxnSpPr>
            <p:nvPr/>
          </p:nvCxnSpPr>
          <p:spPr>
            <a:xfrm flipH="1">
              <a:off x="6687988" y="4403390"/>
              <a:ext cx="3687777" cy="235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700026FD-11AE-4107-8941-2BF55A21ABDE}"/>
                </a:ext>
              </a:extLst>
            </p:cNvPr>
            <p:cNvSpPr/>
            <p:nvPr/>
          </p:nvSpPr>
          <p:spPr>
            <a:xfrm>
              <a:off x="7238140" y="4639091"/>
              <a:ext cx="1009338" cy="114485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Final Data Format</a:t>
              </a:r>
            </a:p>
          </p:txBody>
        </p:sp>
        <p:sp>
          <p:nvSpPr>
            <p:cNvPr id="28" name="Rectangle 27">
              <a:extLst>
                <a:ext uri="{FF2B5EF4-FFF2-40B4-BE49-F238E27FC236}">
                  <a16:creationId xmlns:a16="http://schemas.microsoft.com/office/drawing/2014/main" id="{4A0DDEF0-5888-4775-BB53-AF165C18C966}"/>
                </a:ext>
              </a:extLst>
            </p:cNvPr>
            <p:cNvSpPr/>
            <p:nvPr/>
          </p:nvSpPr>
          <p:spPr>
            <a:xfrm>
              <a:off x="8279453" y="4625419"/>
              <a:ext cx="1263589" cy="1144855"/>
            </a:xfrm>
            <a:prstGeom prst="rect">
              <a:avLst/>
            </a:prstGeom>
            <a:solidFill>
              <a:srgbClr val="F2F4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Documentation</a:t>
              </a:r>
            </a:p>
          </p:txBody>
        </p:sp>
        <p:sp>
          <p:nvSpPr>
            <p:cNvPr id="29" name="Rectangle 28">
              <a:extLst>
                <a:ext uri="{FF2B5EF4-FFF2-40B4-BE49-F238E27FC236}">
                  <a16:creationId xmlns:a16="http://schemas.microsoft.com/office/drawing/2014/main" id="{9D38D7B1-D6BB-440D-BCF7-258C00961885}"/>
                </a:ext>
              </a:extLst>
            </p:cNvPr>
            <p:cNvSpPr/>
            <p:nvPr/>
          </p:nvSpPr>
          <p:spPr>
            <a:xfrm>
              <a:off x="9642981" y="4622835"/>
              <a:ext cx="1009338" cy="1144855"/>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Iterative Process</a:t>
              </a:r>
            </a:p>
          </p:txBody>
        </p:sp>
        <p:cxnSp>
          <p:nvCxnSpPr>
            <p:cNvPr id="30" name="Straight Arrow Connector 29">
              <a:extLst>
                <a:ext uri="{FF2B5EF4-FFF2-40B4-BE49-F238E27FC236}">
                  <a16:creationId xmlns:a16="http://schemas.microsoft.com/office/drawing/2014/main" id="{C1823D4B-7874-4AD7-BBBE-E75EA45B70CB}"/>
                </a:ext>
              </a:extLst>
            </p:cNvPr>
            <p:cNvCxnSpPr>
              <a:stCxn id="19" idx="3"/>
              <a:endCxn id="27" idx="1"/>
            </p:cNvCxnSpPr>
            <p:nvPr/>
          </p:nvCxnSpPr>
          <p:spPr>
            <a:xfrm>
              <a:off x="7192657" y="5211519"/>
              <a:ext cx="454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49DF082-2071-4488-A416-28E792CA8A24}"/>
                </a:ext>
              </a:extLst>
            </p:cNvPr>
            <p:cNvCxnSpPr>
              <a:cxnSpLocks/>
              <a:stCxn id="28" idx="1"/>
              <a:endCxn id="28" idx="1"/>
            </p:cNvCxnSpPr>
            <p:nvPr/>
          </p:nvCxnSpPr>
          <p:spPr>
            <a:xfrm>
              <a:off x="8279453" y="5197847"/>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D49ED69-00EA-4DA0-8FBD-BAAA43C9BB99}"/>
                </a:ext>
              </a:extLst>
            </p:cNvPr>
            <p:cNvCxnSpPr>
              <a:cxnSpLocks/>
              <a:stCxn id="28" idx="3"/>
              <a:endCxn id="29" idx="1"/>
            </p:cNvCxnSpPr>
            <p:nvPr/>
          </p:nvCxnSpPr>
          <p:spPr>
            <a:xfrm flipV="1">
              <a:off x="9543042" y="5195263"/>
              <a:ext cx="99939" cy="2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D4093F5-D16E-4587-B903-FB80672FF8E6}"/>
                </a:ext>
              </a:extLst>
            </p:cNvPr>
            <p:cNvCxnSpPr>
              <a:stCxn id="29" idx="3"/>
              <a:endCxn id="14" idx="1"/>
            </p:cNvCxnSpPr>
            <p:nvPr/>
          </p:nvCxnSpPr>
          <p:spPr>
            <a:xfrm flipV="1">
              <a:off x="10652319" y="4973087"/>
              <a:ext cx="244183" cy="222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6016</TotalTime>
  <Words>1543</Words>
  <Application>Microsoft Office PowerPoint</Application>
  <PresentationFormat>Widescreen</PresentationFormat>
  <Paragraphs>193</Paragraphs>
  <Slides>39</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Rohit Sayeeganesh</cp:lastModifiedBy>
  <cp:revision>224</cp:revision>
  <dcterms:created xsi:type="dcterms:W3CDTF">2021-04-29T18:58:34Z</dcterms:created>
  <dcterms:modified xsi:type="dcterms:W3CDTF">2024-01-22T18:26:54Z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